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184EB-7770-4E43-AF21-5AF0A31A6F00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7932D0A-10AC-4A50-BA94-A699D942113F}">
      <dgm:prSet phldrT="[Metin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DAVRANIŞLAR</a:t>
          </a:r>
          <a:endParaRPr lang="tr-TR" sz="2400" b="1" dirty="0">
            <a:solidFill>
              <a:schemeClr val="tx1"/>
            </a:solidFill>
          </a:endParaRPr>
        </a:p>
      </dgm:t>
    </dgm:pt>
    <dgm:pt modelId="{194EF144-5299-46CF-9FAC-0A49F334E27E}" type="parTrans" cxnId="{966A20D3-945B-4844-8ACC-854FF4E2807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A46A5F4C-0F74-4989-824A-F54EAA4CE36C}" type="sibTrans" cxnId="{966A20D3-945B-4844-8ACC-854FF4E2807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FA536299-E2ED-4B2B-AEA4-E6CCE2960729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BİLİŞSEL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Cognitive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B24BF828-BE8D-49B2-9B74-532BB134B6B0}" type="parTrans" cxnId="{D857D700-D678-475A-BED4-B7561A4D4F81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4CFBF02C-8D20-4CA7-A1E2-537A6ED43523}" type="sibTrans" cxnId="{D857D700-D678-475A-BED4-B7561A4D4F81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6779FA8E-E2CC-4CAE-AEE0-97CE19FA3BEF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DUYUŞSAL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Affective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A9558690-5863-4C06-B628-C1AFFD739265}" type="parTrans" cxnId="{A635983D-88C6-4257-A9DD-827EAA39BD8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95DDE51F-7039-45AD-BDEB-85D89D6B2C1A}" type="sibTrans" cxnId="{A635983D-88C6-4257-A9DD-827EAA39BD86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2D7CA8B0-D81B-44E7-B382-A722A2497BBB}">
      <dgm:prSet phldrT="[Metin]" custT="1"/>
      <dgm:spPr/>
      <dgm:t>
        <a:bodyPr/>
        <a:lstStyle/>
        <a:p>
          <a:r>
            <a:rPr lang="tr-TR" sz="2400" b="1" dirty="0" smtClean="0">
              <a:solidFill>
                <a:schemeClr val="tx1"/>
              </a:solidFill>
            </a:rPr>
            <a:t>DEVİNİMSEL</a:t>
          </a:r>
        </a:p>
        <a:p>
          <a:r>
            <a:rPr lang="tr-TR" sz="2400" b="1" dirty="0" smtClean="0">
              <a:solidFill>
                <a:schemeClr val="tx1"/>
              </a:solidFill>
            </a:rPr>
            <a:t>(</a:t>
          </a:r>
          <a:r>
            <a:rPr lang="tr-TR" sz="2400" b="1" dirty="0" err="1" smtClean="0">
              <a:solidFill>
                <a:schemeClr val="tx1"/>
              </a:solidFill>
            </a:rPr>
            <a:t>Psychomotor</a:t>
          </a:r>
          <a:r>
            <a:rPr lang="tr-TR" sz="2400" b="1" dirty="0" smtClean="0">
              <a:solidFill>
                <a:schemeClr val="tx1"/>
              </a:solidFill>
            </a:rPr>
            <a:t>)</a:t>
          </a:r>
          <a:endParaRPr lang="tr-TR" sz="2400" b="1" dirty="0">
            <a:solidFill>
              <a:schemeClr val="tx1"/>
            </a:solidFill>
          </a:endParaRPr>
        </a:p>
      </dgm:t>
    </dgm:pt>
    <dgm:pt modelId="{3B71FE21-D839-45B9-A87E-2115E92DA676}" type="parTrans" cxnId="{E86C7B89-1B74-4885-9B6B-374EDD5AFB3B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2D5E8636-1B30-4685-9F0E-9D5367E607DB}" type="sibTrans" cxnId="{E86C7B89-1B74-4885-9B6B-374EDD5AFB3B}">
      <dgm:prSet/>
      <dgm:spPr/>
      <dgm:t>
        <a:bodyPr/>
        <a:lstStyle/>
        <a:p>
          <a:endParaRPr lang="tr-TR" sz="2400" b="1">
            <a:solidFill>
              <a:schemeClr val="tx1"/>
            </a:solidFill>
          </a:endParaRPr>
        </a:p>
      </dgm:t>
    </dgm:pt>
    <dgm:pt modelId="{81F3EE60-6889-459A-A0EA-50A7FD760E9E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800" b="1" dirty="0" smtClean="0">
              <a:solidFill>
                <a:schemeClr val="tx1"/>
              </a:solidFill>
            </a:rPr>
            <a:t>Bilgi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Kavrama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Uygulama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Analiz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Sentez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Değerlendirme</a:t>
          </a:r>
          <a:endParaRPr lang="tr-TR" sz="1800" b="1" dirty="0">
            <a:solidFill>
              <a:schemeClr val="tx1"/>
            </a:solidFill>
          </a:endParaRPr>
        </a:p>
      </dgm:t>
    </dgm:pt>
    <dgm:pt modelId="{7E080D6F-07B9-4150-9E6E-30A916031CDA}" type="parTrans" cxnId="{E6598F85-F86E-4002-B08D-27BFF8C61635}">
      <dgm:prSet/>
      <dgm:spPr/>
      <dgm:t>
        <a:bodyPr/>
        <a:lstStyle/>
        <a:p>
          <a:endParaRPr lang="tr-TR" sz="2400"/>
        </a:p>
      </dgm:t>
    </dgm:pt>
    <dgm:pt modelId="{6ACD8A86-CE9E-416C-9562-E1B9B8E9E194}" type="sibTrans" cxnId="{E6598F85-F86E-4002-B08D-27BFF8C61635}">
      <dgm:prSet/>
      <dgm:spPr/>
      <dgm:t>
        <a:bodyPr/>
        <a:lstStyle/>
        <a:p>
          <a:endParaRPr lang="tr-TR" sz="2400"/>
        </a:p>
      </dgm:t>
    </dgm:pt>
    <dgm:pt modelId="{51DA4CD2-9C46-4FF5-932C-E0D1144E7B85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tr-TR" sz="1800" b="1" dirty="0" smtClean="0">
              <a:solidFill>
                <a:schemeClr val="tx1"/>
              </a:solidFill>
            </a:rPr>
            <a:t>Alma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Tepkide bulunma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Değer verme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Örgütleme</a:t>
          </a:r>
        </a:p>
        <a:p>
          <a:pPr algn="l"/>
          <a:r>
            <a:rPr lang="tr-TR" sz="1800" b="1" dirty="0" smtClean="0">
              <a:solidFill>
                <a:schemeClr val="tx1"/>
              </a:solidFill>
            </a:rPr>
            <a:t>Kendine </a:t>
          </a:r>
          <a:r>
            <a:rPr lang="tr-TR" sz="1800" b="1" dirty="0" err="1" smtClean="0">
              <a:solidFill>
                <a:schemeClr val="tx1"/>
              </a:solidFill>
            </a:rPr>
            <a:t>maletme</a:t>
          </a:r>
          <a:endParaRPr lang="tr-TR" sz="1800" b="1" dirty="0">
            <a:solidFill>
              <a:schemeClr val="tx1"/>
            </a:solidFill>
          </a:endParaRPr>
        </a:p>
      </dgm:t>
    </dgm:pt>
    <dgm:pt modelId="{FD6865B8-90F9-45E7-9619-9C2EAA2D7428}" type="parTrans" cxnId="{D53CEC96-5345-485B-BFCF-614E811B0F15}">
      <dgm:prSet/>
      <dgm:spPr/>
      <dgm:t>
        <a:bodyPr/>
        <a:lstStyle/>
        <a:p>
          <a:endParaRPr lang="tr-TR"/>
        </a:p>
      </dgm:t>
    </dgm:pt>
    <dgm:pt modelId="{44C30546-3DE8-4741-8197-2E0F8C5654C7}" type="sibTrans" cxnId="{D53CEC96-5345-485B-BFCF-614E811B0F15}">
      <dgm:prSet/>
      <dgm:spPr/>
      <dgm:t>
        <a:bodyPr/>
        <a:lstStyle/>
        <a:p>
          <a:endParaRPr lang="tr-TR"/>
        </a:p>
      </dgm:t>
    </dgm:pt>
    <dgm:pt modelId="{5A24FB9D-6A68-4125-B5A2-C66554975553}" type="pres">
      <dgm:prSet presAssocID="{52C184EB-7770-4E43-AF21-5AF0A31A6F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5523EBE-614C-4468-8DCD-F92F980A292C}" type="pres">
      <dgm:prSet presAssocID="{D7932D0A-10AC-4A50-BA94-A699D942113F}" presName="hierRoot1" presStyleCnt="0">
        <dgm:presLayoutVars>
          <dgm:hierBranch val="init"/>
        </dgm:presLayoutVars>
      </dgm:prSet>
      <dgm:spPr/>
    </dgm:pt>
    <dgm:pt modelId="{EE45EE8E-FE81-4E02-87F8-81104EC4D9FD}" type="pres">
      <dgm:prSet presAssocID="{D7932D0A-10AC-4A50-BA94-A699D942113F}" presName="rootComposite1" presStyleCnt="0"/>
      <dgm:spPr/>
    </dgm:pt>
    <dgm:pt modelId="{E0477763-4531-4B29-AF70-8388F6484AF5}" type="pres">
      <dgm:prSet presAssocID="{D7932D0A-10AC-4A50-BA94-A699D942113F}" presName="rootText1" presStyleLbl="node0" presStyleIdx="0" presStyleCnt="1" custScaleX="113130" custScaleY="109677" custLinFactNeighborX="0" custLinFactNeighborY="-600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4D7AE0-AEC5-4071-80D1-207A6F5BFF0E}" type="pres">
      <dgm:prSet presAssocID="{D7932D0A-10AC-4A50-BA94-A699D942113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25C691B-A27A-4154-B47B-B19F174576B4}" type="pres">
      <dgm:prSet presAssocID="{D7932D0A-10AC-4A50-BA94-A699D942113F}" presName="hierChild2" presStyleCnt="0"/>
      <dgm:spPr/>
    </dgm:pt>
    <dgm:pt modelId="{EAB67AA0-3025-47EF-8DC8-8CCFC50AAE30}" type="pres">
      <dgm:prSet presAssocID="{B24BF828-BE8D-49B2-9B74-532BB134B6B0}" presName="Name37" presStyleLbl="parChTrans1D2" presStyleIdx="0" presStyleCnt="3"/>
      <dgm:spPr/>
      <dgm:t>
        <a:bodyPr/>
        <a:lstStyle/>
        <a:p>
          <a:endParaRPr lang="tr-TR"/>
        </a:p>
      </dgm:t>
    </dgm:pt>
    <dgm:pt modelId="{54AA07C9-AD25-42BD-B5DE-60318718B775}" type="pres">
      <dgm:prSet presAssocID="{FA536299-E2ED-4B2B-AEA4-E6CCE2960729}" presName="hierRoot2" presStyleCnt="0">
        <dgm:presLayoutVars>
          <dgm:hierBranch val="init"/>
        </dgm:presLayoutVars>
      </dgm:prSet>
      <dgm:spPr/>
    </dgm:pt>
    <dgm:pt modelId="{C1D58093-A7D2-470F-B688-83BD74DA6AA9}" type="pres">
      <dgm:prSet presAssocID="{FA536299-E2ED-4B2B-AEA4-E6CCE2960729}" presName="rootComposite" presStyleCnt="0"/>
      <dgm:spPr/>
    </dgm:pt>
    <dgm:pt modelId="{691C4A63-1455-411D-92FB-24A924378C1F}" type="pres">
      <dgm:prSet presAssocID="{FA536299-E2ED-4B2B-AEA4-E6CCE296072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4631B4-C327-4BC8-A86C-0133DD5B058F}" type="pres">
      <dgm:prSet presAssocID="{FA536299-E2ED-4B2B-AEA4-E6CCE2960729}" presName="rootConnector" presStyleLbl="node2" presStyleIdx="0" presStyleCnt="3"/>
      <dgm:spPr/>
      <dgm:t>
        <a:bodyPr/>
        <a:lstStyle/>
        <a:p>
          <a:endParaRPr lang="tr-TR"/>
        </a:p>
      </dgm:t>
    </dgm:pt>
    <dgm:pt modelId="{2C17865F-4BFA-4F6A-A2DE-CE353B928D10}" type="pres">
      <dgm:prSet presAssocID="{FA536299-E2ED-4B2B-AEA4-E6CCE2960729}" presName="hierChild4" presStyleCnt="0"/>
      <dgm:spPr/>
    </dgm:pt>
    <dgm:pt modelId="{36C5529A-EE99-49E2-8720-1C89DE8CB5ED}" type="pres">
      <dgm:prSet presAssocID="{7E080D6F-07B9-4150-9E6E-30A916031CDA}" presName="Name37" presStyleLbl="parChTrans1D3" presStyleIdx="0" presStyleCnt="2"/>
      <dgm:spPr/>
      <dgm:t>
        <a:bodyPr/>
        <a:lstStyle/>
        <a:p>
          <a:endParaRPr lang="tr-TR"/>
        </a:p>
      </dgm:t>
    </dgm:pt>
    <dgm:pt modelId="{3416F55E-CC0A-42C0-9ECC-6ACFED2AC55C}" type="pres">
      <dgm:prSet presAssocID="{81F3EE60-6889-459A-A0EA-50A7FD760E9E}" presName="hierRoot2" presStyleCnt="0">
        <dgm:presLayoutVars>
          <dgm:hierBranch val="init"/>
        </dgm:presLayoutVars>
      </dgm:prSet>
      <dgm:spPr/>
    </dgm:pt>
    <dgm:pt modelId="{37AA8C9A-C2AE-429B-9F0C-08B9F908BDE7}" type="pres">
      <dgm:prSet presAssocID="{81F3EE60-6889-459A-A0EA-50A7FD760E9E}" presName="rootComposite" presStyleCnt="0"/>
      <dgm:spPr/>
    </dgm:pt>
    <dgm:pt modelId="{C5C45980-8CAE-41DC-90E4-AC80C90C27B3}" type="pres">
      <dgm:prSet presAssocID="{81F3EE60-6889-459A-A0EA-50A7FD760E9E}" presName="rootText" presStyleLbl="node3" presStyleIdx="0" presStyleCnt="2" custScaleX="96261" custScaleY="22468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50CF4B-5EFC-47F6-9D5D-B139708EE27C}" type="pres">
      <dgm:prSet presAssocID="{81F3EE60-6889-459A-A0EA-50A7FD760E9E}" presName="rootConnector" presStyleLbl="node3" presStyleIdx="0" presStyleCnt="2"/>
      <dgm:spPr/>
      <dgm:t>
        <a:bodyPr/>
        <a:lstStyle/>
        <a:p>
          <a:endParaRPr lang="tr-TR"/>
        </a:p>
      </dgm:t>
    </dgm:pt>
    <dgm:pt modelId="{425CC1E5-FC2B-4173-BB6E-D91F3CDF6C82}" type="pres">
      <dgm:prSet presAssocID="{81F3EE60-6889-459A-A0EA-50A7FD760E9E}" presName="hierChild4" presStyleCnt="0"/>
      <dgm:spPr/>
    </dgm:pt>
    <dgm:pt modelId="{4D52E1B4-9A85-4FF1-8A90-E8A1B50BBC94}" type="pres">
      <dgm:prSet presAssocID="{81F3EE60-6889-459A-A0EA-50A7FD760E9E}" presName="hierChild5" presStyleCnt="0"/>
      <dgm:spPr/>
    </dgm:pt>
    <dgm:pt modelId="{4299CB7F-A490-4A05-B509-3BD976287E25}" type="pres">
      <dgm:prSet presAssocID="{FA536299-E2ED-4B2B-AEA4-E6CCE2960729}" presName="hierChild5" presStyleCnt="0"/>
      <dgm:spPr/>
    </dgm:pt>
    <dgm:pt modelId="{FD0341F3-FF85-4B2A-8373-1F3BFD56D762}" type="pres">
      <dgm:prSet presAssocID="{A9558690-5863-4C06-B628-C1AFFD739265}" presName="Name37" presStyleLbl="parChTrans1D2" presStyleIdx="1" presStyleCnt="3"/>
      <dgm:spPr/>
      <dgm:t>
        <a:bodyPr/>
        <a:lstStyle/>
        <a:p>
          <a:endParaRPr lang="tr-TR"/>
        </a:p>
      </dgm:t>
    </dgm:pt>
    <dgm:pt modelId="{62DE5D94-A9E5-447C-B27E-1B2A61689226}" type="pres">
      <dgm:prSet presAssocID="{6779FA8E-E2CC-4CAE-AEE0-97CE19FA3BEF}" presName="hierRoot2" presStyleCnt="0">
        <dgm:presLayoutVars>
          <dgm:hierBranch val="init"/>
        </dgm:presLayoutVars>
      </dgm:prSet>
      <dgm:spPr/>
    </dgm:pt>
    <dgm:pt modelId="{5A18E80A-156E-4CCA-9DA7-29CBFD380A60}" type="pres">
      <dgm:prSet presAssocID="{6779FA8E-E2CC-4CAE-AEE0-97CE19FA3BEF}" presName="rootComposite" presStyleCnt="0"/>
      <dgm:spPr/>
    </dgm:pt>
    <dgm:pt modelId="{3DE4AE76-A425-432E-81D0-EC97E2C596D9}" type="pres">
      <dgm:prSet presAssocID="{6779FA8E-E2CC-4CAE-AEE0-97CE19FA3B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3051E7-BDC8-4270-A5F5-5834185A33DA}" type="pres">
      <dgm:prSet presAssocID="{6779FA8E-E2CC-4CAE-AEE0-97CE19FA3BEF}" presName="rootConnector" presStyleLbl="node2" presStyleIdx="1" presStyleCnt="3"/>
      <dgm:spPr/>
      <dgm:t>
        <a:bodyPr/>
        <a:lstStyle/>
        <a:p>
          <a:endParaRPr lang="tr-TR"/>
        </a:p>
      </dgm:t>
    </dgm:pt>
    <dgm:pt modelId="{75FF214C-C498-4CB7-AE56-B0B3A8D2AC36}" type="pres">
      <dgm:prSet presAssocID="{6779FA8E-E2CC-4CAE-AEE0-97CE19FA3BEF}" presName="hierChild4" presStyleCnt="0"/>
      <dgm:spPr/>
    </dgm:pt>
    <dgm:pt modelId="{FF125874-0CF4-4341-B01B-3F3E59DA83E6}" type="pres">
      <dgm:prSet presAssocID="{FD6865B8-90F9-45E7-9619-9C2EAA2D7428}" presName="Name37" presStyleLbl="parChTrans1D3" presStyleIdx="1" presStyleCnt="2"/>
      <dgm:spPr/>
      <dgm:t>
        <a:bodyPr/>
        <a:lstStyle/>
        <a:p>
          <a:endParaRPr lang="tr-TR"/>
        </a:p>
      </dgm:t>
    </dgm:pt>
    <dgm:pt modelId="{E19E1BDA-373E-41B7-9340-7FFA6B24FAC2}" type="pres">
      <dgm:prSet presAssocID="{51DA4CD2-9C46-4FF5-932C-E0D1144E7B85}" presName="hierRoot2" presStyleCnt="0">
        <dgm:presLayoutVars>
          <dgm:hierBranch val="init"/>
        </dgm:presLayoutVars>
      </dgm:prSet>
      <dgm:spPr/>
    </dgm:pt>
    <dgm:pt modelId="{602FB930-17EC-4B33-AB06-ABD388AF9442}" type="pres">
      <dgm:prSet presAssocID="{51DA4CD2-9C46-4FF5-932C-E0D1144E7B85}" presName="rootComposite" presStyleCnt="0"/>
      <dgm:spPr/>
    </dgm:pt>
    <dgm:pt modelId="{86AB0318-9DCC-45E9-B31C-8C5B72F3FDC8}" type="pres">
      <dgm:prSet presAssocID="{51DA4CD2-9C46-4FF5-932C-E0D1144E7B85}" presName="rootText" presStyleLbl="node3" presStyleIdx="1" presStyleCnt="2" custScaleX="92821" custScaleY="2202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EF835F-79C7-4300-8AFD-60E4821E83BF}" type="pres">
      <dgm:prSet presAssocID="{51DA4CD2-9C46-4FF5-932C-E0D1144E7B85}" presName="rootConnector" presStyleLbl="node3" presStyleIdx="1" presStyleCnt="2"/>
      <dgm:spPr/>
      <dgm:t>
        <a:bodyPr/>
        <a:lstStyle/>
        <a:p>
          <a:endParaRPr lang="tr-TR"/>
        </a:p>
      </dgm:t>
    </dgm:pt>
    <dgm:pt modelId="{5C54E5AE-7998-4375-A7B6-877845A19338}" type="pres">
      <dgm:prSet presAssocID="{51DA4CD2-9C46-4FF5-932C-E0D1144E7B85}" presName="hierChild4" presStyleCnt="0"/>
      <dgm:spPr/>
    </dgm:pt>
    <dgm:pt modelId="{8643A324-ADC5-4E13-B684-D4BD434DAE3E}" type="pres">
      <dgm:prSet presAssocID="{51DA4CD2-9C46-4FF5-932C-E0D1144E7B85}" presName="hierChild5" presStyleCnt="0"/>
      <dgm:spPr/>
    </dgm:pt>
    <dgm:pt modelId="{FD52DD06-8C0A-433D-AF26-387E4EDA06E8}" type="pres">
      <dgm:prSet presAssocID="{6779FA8E-E2CC-4CAE-AEE0-97CE19FA3BEF}" presName="hierChild5" presStyleCnt="0"/>
      <dgm:spPr/>
    </dgm:pt>
    <dgm:pt modelId="{DDCE4EFC-BACE-4112-B747-55C602DF435E}" type="pres">
      <dgm:prSet presAssocID="{3B71FE21-D839-45B9-A87E-2115E92DA676}" presName="Name37" presStyleLbl="parChTrans1D2" presStyleIdx="2" presStyleCnt="3"/>
      <dgm:spPr/>
      <dgm:t>
        <a:bodyPr/>
        <a:lstStyle/>
        <a:p>
          <a:endParaRPr lang="tr-TR"/>
        </a:p>
      </dgm:t>
    </dgm:pt>
    <dgm:pt modelId="{DB71DBE3-D238-4E80-BEB4-52C584B23B82}" type="pres">
      <dgm:prSet presAssocID="{2D7CA8B0-D81B-44E7-B382-A722A2497BBB}" presName="hierRoot2" presStyleCnt="0">
        <dgm:presLayoutVars>
          <dgm:hierBranch val="init"/>
        </dgm:presLayoutVars>
      </dgm:prSet>
      <dgm:spPr/>
    </dgm:pt>
    <dgm:pt modelId="{C0C157BD-A9F8-4857-9F82-76B3593C4E44}" type="pres">
      <dgm:prSet presAssocID="{2D7CA8B0-D81B-44E7-B382-A722A2497BBB}" presName="rootComposite" presStyleCnt="0"/>
      <dgm:spPr/>
    </dgm:pt>
    <dgm:pt modelId="{CDF1D164-4726-46C0-BD4C-81A9158F2DA3}" type="pres">
      <dgm:prSet presAssocID="{2D7CA8B0-D81B-44E7-B382-A722A2497BB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CAD926-79B0-43DB-82DC-55025A997B3C}" type="pres">
      <dgm:prSet presAssocID="{2D7CA8B0-D81B-44E7-B382-A722A2497BBB}" presName="rootConnector" presStyleLbl="node2" presStyleIdx="2" presStyleCnt="3"/>
      <dgm:spPr/>
      <dgm:t>
        <a:bodyPr/>
        <a:lstStyle/>
        <a:p>
          <a:endParaRPr lang="tr-TR"/>
        </a:p>
      </dgm:t>
    </dgm:pt>
    <dgm:pt modelId="{F344BC7D-2718-4FD7-8F51-B3A9AC01AEC8}" type="pres">
      <dgm:prSet presAssocID="{2D7CA8B0-D81B-44E7-B382-A722A2497BBB}" presName="hierChild4" presStyleCnt="0"/>
      <dgm:spPr/>
    </dgm:pt>
    <dgm:pt modelId="{B412073E-C3E5-4D0D-B9C1-F1B8CF776D7D}" type="pres">
      <dgm:prSet presAssocID="{2D7CA8B0-D81B-44E7-B382-A722A2497BBB}" presName="hierChild5" presStyleCnt="0"/>
      <dgm:spPr/>
    </dgm:pt>
    <dgm:pt modelId="{76C78EB7-0567-4890-8D47-E91C931A86FE}" type="pres">
      <dgm:prSet presAssocID="{D7932D0A-10AC-4A50-BA94-A699D942113F}" presName="hierChild3" presStyleCnt="0"/>
      <dgm:spPr/>
    </dgm:pt>
  </dgm:ptLst>
  <dgm:cxnLst>
    <dgm:cxn modelId="{CEF281DB-2972-491B-8037-60820116F775}" type="presOf" srcId="{3B71FE21-D839-45B9-A87E-2115E92DA676}" destId="{DDCE4EFC-BACE-4112-B747-55C602DF435E}" srcOrd="0" destOrd="0" presId="urn:microsoft.com/office/officeart/2005/8/layout/orgChart1"/>
    <dgm:cxn modelId="{91509CFA-9068-4A8A-A565-4DC412571C22}" type="presOf" srcId="{A9558690-5863-4C06-B628-C1AFFD739265}" destId="{FD0341F3-FF85-4B2A-8373-1F3BFD56D762}" srcOrd="0" destOrd="0" presId="urn:microsoft.com/office/officeart/2005/8/layout/orgChart1"/>
    <dgm:cxn modelId="{4515263F-A1F3-4F27-8236-E81617564EFC}" type="presOf" srcId="{51DA4CD2-9C46-4FF5-932C-E0D1144E7B85}" destId="{6AEF835F-79C7-4300-8AFD-60E4821E83BF}" srcOrd="1" destOrd="0" presId="urn:microsoft.com/office/officeart/2005/8/layout/orgChart1"/>
    <dgm:cxn modelId="{EFBD0D60-66D3-4A39-8DBD-0B678C014E8A}" type="presOf" srcId="{FA536299-E2ED-4B2B-AEA4-E6CCE2960729}" destId="{F64631B4-C327-4BC8-A86C-0133DD5B058F}" srcOrd="1" destOrd="0" presId="urn:microsoft.com/office/officeart/2005/8/layout/orgChart1"/>
    <dgm:cxn modelId="{A213AF46-3C5B-49CE-BFA2-1DE2B0443036}" type="presOf" srcId="{6779FA8E-E2CC-4CAE-AEE0-97CE19FA3BEF}" destId="{A73051E7-BDC8-4270-A5F5-5834185A33DA}" srcOrd="1" destOrd="0" presId="urn:microsoft.com/office/officeart/2005/8/layout/orgChart1"/>
    <dgm:cxn modelId="{E6598F85-F86E-4002-B08D-27BFF8C61635}" srcId="{FA536299-E2ED-4B2B-AEA4-E6CCE2960729}" destId="{81F3EE60-6889-459A-A0EA-50A7FD760E9E}" srcOrd="0" destOrd="0" parTransId="{7E080D6F-07B9-4150-9E6E-30A916031CDA}" sibTransId="{6ACD8A86-CE9E-416C-9562-E1B9B8E9E194}"/>
    <dgm:cxn modelId="{A635983D-88C6-4257-A9DD-827EAA39BD86}" srcId="{D7932D0A-10AC-4A50-BA94-A699D942113F}" destId="{6779FA8E-E2CC-4CAE-AEE0-97CE19FA3BEF}" srcOrd="1" destOrd="0" parTransId="{A9558690-5863-4C06-B628-C1AFFD739265}" sibTransId="{95DDE51F-7039-45AD-BDEB-85D89D6B2C1A}"/>
    <dgm:cxn modelId="{6429A889-5376-4748-BD5B-5E98DB52D25E}" type="presOf" srcId="{B24BF828-BE8D-49B2-9B74-532BB134B6B0}" destId="{EAB67AA0-3025-47EF-8DC8-8CCFC50AAE30}" srcOrd="0" destOrd="0" presId="urn:microsoft.com/office/officeart/2005/8/layout/orgChart1"/>
    <dgm:cxn modelId="{AA577F86-9FF7-466B-AA4D-310D54839F7C}" type="presOf" srcId="{FA536299-E2ED-4B2B-AEA4-E6CCE2960729}" destId="{691C4A63-1455-411D-92FB-24A924378C1F}" srcOrd="0" destOrd="0" presId="urn:microsoft.com/office/officeart/2005/8/layout/orgChart1"/>
    <dgm:cxn modelId="{F6F87D45-9C31-40DC-963F-2613203EC513}" type="presOf" srcId="{2D7CA8B0-D81B-44E7-B382-A722A2497BBB}" destId="{FDCAD926-79B0-43DB-82DC-55025A997B3C}" srcOrd="1" destOrd="0" presId="urn:microsoft.com/office/officeart/2005/8/layout/orgChart1"/>
    <dgm:cxn modelId="{E86C7B89-1B74-4885-9B6B-374EDD5AFB3B}" srcId="{D7932D0A-10AC-4A50-BA94-A699D942113F}" destId="{2D7CA8B0-D81B-44E7-B382-A722A2497BBB}" srcOrd="2" destOrd="0" parTransId="{3B71FE21-D839-45B9-A87E-2115E92DA676}" sibTransId="{2D5E8636-1B30-4685-9F0E-9D5367E607DB}"/>
    <dgm:cxn modelId="{DD3EBA2F-51DB-4CE8-A37C-56E8FD87D9CC}" type="presOf" srcId="{81F3EE60-6889-459A-A0EA-50A7FD760E9E}" destId="{3B50CF4B-5EFC-47F6-9D5D-B139708EE27C}" srcOrd="1" destOrd="0" presId="urn:microsoft.com/office/officeart/2005/8/layout/orgChart1"/>
    <dgm:cxn modelId="{510C6977-9129-44CD-90AA-83E89D3D0266}" type="presOf" srcId="{D7932D0A-10AC-4A50-BA94-A699D942113F}" destId="{E0477763-4531-4B29-AF70-8388F6484AF5}" srcOrd="0" destOrd="0" presId="urn:microsoft.com/office/officeart/2005/8/layout/orgChart1"/>
    <dgm:cxn modelId="{D857D700-D678-475A-BED4-B7561A4D4F81}" srcId="{D7932D0A-10AC-4A50-BA94-A699D942113F}" destId="{FA536299-E2ED-4B2B-AEA4-E6CCE2960729}" srcOrd="0" destOrd="0" parTransId="{B24BF828-BE8D-49B2-9B74-532BB134B6B0}" sibTransId="{4CFBF02C-8D20-4CA7-A1E2-537A6ED43523}"/>
    <dgm:cxn modelId="{09507ADC-606E-4113-A172-26400D8F8C82}" type="presOf" srcId="{2D7CA8B0-D81B-44E7-B382-A722A2497BBB}" destId="{CDF1D164-4726-46C0-BD4C-81A9158F2DA3}" srcOrd="0" destOrd="0" presId="urn:microsoft.com/office/officeart/2005/8/layout/orgChart1"/>
    <dgm:cxn modelId="{414393AA-CDF6-4E63-85A5-510AC65DC17A}" type="presOf" srcId="{FD6865B8-90F9-45E7-9619-9C2EAA2D7428}" destId="{FF125874-0CF4-4341-B01B-3F3E59DA83E6}" srcOrd="0" destOrd="0" presId="urn:microsoft.com/office/officeart/2005/8/layout/orgChart1"/>
    <dgm:cxn modelId="{AECA77E7-1B4B-4A19-9C41-6C10F069E69B}" type="presOf" srcId="{81F3EE60-6889-459A-A0EA-50A7FD760E9E}" destId="{C5C45980-8CAE-41DC-90E4-AC80C90C27B3}" srcOrd="0" destOrd="0" presId="urn:microsoft.com/office/officeart/2005/8/layout/orgChart1"/>
    <dgm:cxn modelId="{B8A42EED-852A-405A-8E90-BD62B924EC13}" type="presOf" srcId="{7E080D6F-07B9-4150-9E6E-30A916031CDA}" destId="{36C5529A-EE99-49E2-8720-1C89DE8CB5ED}" srcOrd="0" destOrd="0" presId="urn:microsoft.com/office/officeart/2005/8/layout/orgChart1"/>
    <dgm:cxn modelId="{397744B4-652C-460B-993A-9B9B91679D34}" type="presOf" srcId="{6779FA8E-E2CC-4CAE-AEE0-97CE19FA3BEF}" destId="{3DE4AE76-A425-432E-81D0-EC97E2C596D9}" srcOrd="0" destOrd="0" presId="urn:microsoft.com/office/officeart/2005/8/layout/orgChart1"/>
    <dgm:cxn modelId="{966A20D3-945B-4844-8ACC-854FF4E28076}" srcId="{52C184EB-7770-4E43-AF21-5AF0A31A6F00}" destId="{D7932D0A-10AC-4A50-BA94-A699D942113F}" srcOrd="0" destOrd="0" parTransId="{194EF144-5299-46CF-9FAC-0A49F334E27E}" sibTransId="{A46A5F4C-0F74-4989-824A-F54EAA4CE36C}"/>
    <dgm:cxn modelId="{9B0920DE-7F50-4793-BDCD-5BF97C37DC1B}" type="presOf" srcId="{D7932D0A-10AC-4A50-BA94-A699D942113F}" destId="{334D7AE0-AEC5-4071-80D1-207A6F5BFF0E}" srcOrd="1" destOrd="0" presId="urn:microsoft.com/office/officeart/2005/8/layout/orgChart1"/>
    <dgm:cxn modelId="{B59AD6A0-7B96-4859-A519-82DF315B2B23}" type="presOf" srcId="{52C184EB-7770-4E43-AF21-5AF0A31A6F00}" destId="{5A24FB9D-6A68-4125-B5A2-C66554975553}" srcOrd="0" destOrd="0" presId="urn:microsoft.com/office/officeart/2005/8/layout/orgChart1"/>
    <dgm:cxn modelId="{D53CEC96-5345-485B-BFCF-614E811B0F15}" srcId="{6779FA8E-E2CC-4CAE-AEE0-97CE19FA3BEF}" destId="{51DA4CD2-9C46-4FF5-932C-E0D1144E7B85}" srcOrd="0" destOrd="0" parTransId="{FD6865B8-90F9-45E7-9619-9C2EAA2D7428}" sibTransId="{44C30546-3DE8-4741-8197-2E0F8C5654C7}"/>
    <dgm:cxn modelId="{6202B611-9B9A-44C9-8150-22F5DB62CD80}" type="presOf" srcId="{51DA4CD2-9C46-4FF5-932C-E0D1144E7B85}" destId="{86AB0318-9DCC-45E9-B31C-8C5B72F3FDC8}" srcOrd="0" destOrd="0" presId="urn:microsoft.com/office/officeart/2005/8/layout/orgChart1"/>
    <dgm:cxn modelId="{E79FE1AF-108A-405D-8D4F-FEA678B1449E}" type="presParOf" srcId="{5A24FB9D-6A68-4125-B5A2-C66554975553}" destId="{45523EBE-614C-4468-8DCD-F92F980A292C}" srcOrd="0" destOrd="0" presId="urn:microsoft.com/office/officeart/2005/8/layout/orgChart1"/>
    <dgm:cxn modelId="{9F2E1A73-80B0-423A-8C0C-F004A14D84DE}" type="presParOf" srcId="{45523EBE-614C-4468-8DCD-F92F980A292C}" destId="{EE45EE8E-FE81-4E02-87F8-81104EC4D9FD}" srcOrd="0" destOrd="0" presId="urn:microsoft.com/office/officeart/2005/8/layout/orgChart1"/>
    <dgm:cxn modelId="{22531728-53C0-4D29-9CB7-5F8E44518B3F}" type="presParOf" srcId="{EE45EE8E-FE81-4E02-87F8-81104EC4D9FD}" destId="{E0477763-4531-4B29-AF70-8388F6484AF5}" srcOrd="0" destOrd="0" presId="urn:microsoft.com/office/officeart/2005/8/layout/orgChart1"/>
    <dgm:cxn modelId="{6F3B130A-3173-4E97-B33E-76CAD96A4BE4}" type="presParOf" srcId="{EE45EE8E-FE81-4E02-87F8-81104EC4D9FD}" destId="{334D7AE0-AEC5-4071-80D1-207A6F5BFF0E}" srcOrd="1" destOrd="0" presId="urn:microsoft.com/office/officeart/2005/8/layout/orgChart1"/>
    <dgm:cxn modelId="{3F7672D8-9ADB-4FFB-95E3-AF325212A884}" type="presParOf" srcId="{45523EBE-614C-4468-8DCD-F92F980A292C}" destId="{F25C691B-A27A-4154-B47B-B19F174576B4}" srcOrd="1" destOrd="0" presId="urn:microsoft.com/office/officeart/2005/8/layout/orgChart1"/>
    <dgm:cxn modelId="{DD0C3EC7-E5D5-4514-A8F6-94AF47BC9DD1}" type="presParOf" srcId="{F25C691B-A27A-4154-B47B-B19F174576B4}" destId="{EAB67AA0-3025-47EF-8DC8-8CCFC50AAE30}" srcOrd="0" destOrd="0" presId="urn:microsoft.com/office/officeart/2005/8/layout/orgChart1"/>
    <dgm:cxn modelId="{C5E20735-187D-4048-86EE-8486D110C0DB}" type="presParOf" srcId="{F25C691B-A27A-4154-B47B-B19F174576B4}" destId="{54AA07C9-AD25-42BD-B5DE-60318718B775}" srcOrd="1" destOrd="0" presId="urn:microsoft.com/office/officeart/2005/8/layout/orgChart1"/>
    <dgm:cxn modelId="{198A9D08-5FBC-4726-8504-8742CB0AD9FD}" type="presParOf" srcId="{54AA07C9-AD25-42BD-B5DE-60318718B775}" destId="{C1D58093-A7D2-470F-B688-83BD74DA6AA9}" srcOrd="0" destOrd="0" presId="urn:microsoft.com/office/officeart/2005/8/layout/orgChart1"/>
    <dgm:cxn modelId="{D934C35F-8AC9-4B94-A6C7-1853F06A1D43}" type="presParOf" srcId="{C1D58093-A7D2-470F-B688-83BD74DA6AA9}" destId="{691C4A63-1455-411D-92FB-24A924378C1F}" srcOrd="0" destOrd="0" presId="urn:microsoft.com/office/officeart/2005/8/layout/orgChart1"/>
    <dgm:cxn modelId="{FA0808E5-3319-4E68-ABFF-AB6FCA18786A}" type="presParOf" srcId="{C1D58093-A7D2-470F-B688-83BD74DA6AA9}" destId="{F64631B4-C327-4BC8-A86C-0133DD5B058F}" srcOrd="1" destOrd="0" presId="urn:microsoft.com/office/officeart/2005/8/layout/orgChart1"/>
    <dgm:cxn modelId="{929447C3-F598-40BD-A08A-7E5F0FDA83CA}" type="presParOf" srcId="{54AA07C9-AD25-42BD-B5DE-60318718B775}" destId="{2C17865F-4BFA-4F6A-A2DE-CE353B928D10}" srcOrd="1" destOrd="0" presId="urn:microsoft.com/office/officeart/2005/8/layout/orgChart1"/>
    <dgm:cxn modelId="{88B1609A-D8DB-41F3-824C-9280E085C567}" type="presParOf" srcId="{2C17865F-4BFA-4F6A-A2DE-CE353B928D10}" destId="{36C5529A-EE99-49E2-8720-1C89DE8CB5ED}" srcOrd="0" destOrd="0" presId="urn:microsoft.com/office/officeart/2005/8/layout/orgChart1"/>
    <dgm:cxn modelId="{34CA4118-34A1-49B6-A456-F7D3A203FF48}" type="presParOf" srcId="{2C17865F-4BFA-4F6A-A2DE-CE353B928D10}" destId="{3416F55E-CC0A-42C0-9ECC-6ACFED2AC55C}" srcOrd="1" destOrd="0" presId="urn:microsoft.com/office/officeart/2005/8/layout/orgChart1"/>
    <dgm:cxn modelId="{145D07D7-538F-49C4-9FDC-66E56E571CE8}" type="presParOf" srcId="{3416F55E-CC0A-42C0-9ECC-6ACFED2AC55C}" destId="{37AA8C9A-C2AE-429B-9F0C-08B9F908BDE7}" srcOrd="0" destOrd="0" presId="urn:microsoft.com/office/officeart/2005/8/layout/orgChart1"/>
    <dgm:cxn modelId="{2D20559F-1FC4-4698-806D-11953027C356}" type="presParOf" srcId="{37AA8C9A-C2AE-429B-9F0C-08B9F908BDE7}" destId="{C5C45980-8CAE-41DC-90E4-AC80C90C27B3}" srcOrd="0" destOrd="0" presId="urn:microsoft.com/office/officeart/2005/8/layout/orgChart1"/>
    <dgm:cxn modelId="{5AF53A26-8691-481A-BDD5-03E9C26A76FA}" type="presParOf" srcId="{37AA8C9A-C2AE-429B-9F0C-08B9F908BDE7}" destId="{3B50CF4B-5EFC-47F6-9D5D-B139708EE27C}" srcOrd="1" destOrd="0" presId="urn:microsoft.com/office/officeart/2005/8/layout/orgChart1"/>
    <dgm:cxn modelId="{7820F798-F0D2-45C0-A39B-09B6E6CACDDE}" type="presParOf" srcId="{3416F55E-CC0A-42C0-9ECC-6ACFED2AC55C}" destId="{425CC1E5-FC2B-4173-BB6E-D91F3CDF6C82}" srcOrd="1" destOrd="0" presId="urn:microsoft.com/office/officeart/2005/8/layout/orgChart1"/>
    <dgm:cxn modelId="{8D895C5D-61DB-491F-A0E8-3318F87C8998}" type="presParOf" srcId="{3416F55E-CC0A-42C0-9ECC-6ACFED2AC55C}" destId="{4D52E1B4-9A85-4FF1-8A90-E8A1B50BBC94}" srcOrd="2" destOrd="0" presId="urn:microsoft.com/office/officeart/2005/8/layout/orgChart1"/>
    <dgm:cxn modelId="{FDFE2908-D7CB-486A-99C9-62E45B4A0E44}" type="presParOf" srcId="{54AA07C9-AD25-42BD-B5DE-60318718B775}" destId="{4299CB7F-A490-4A05-B509-3BD976287E25}" srcOrd="2" destOrd="0" presId="urn:microsoft.com/office/officeart/2005/8/layout/orgChart1"/>
    <dgm:cxn modelId="{8005165B-4860-4165-8744-0F2CEEEFA961}" type="presParOf" srcId="{F25C691B-A27A-4154-B47B-B19F174576B4}" destId="{FD0341F3-FF85-4B2A-8373-1F3BFD56D762}" srcOrd="2" destOrd="0" presId="urn:microsoft.com/office/officeart/2005/8/layout/orgChart1"/>
    <dgm:cxn modelId="{7B293327-9DCA-4A59-A8CD-A9EAD9E6A5E4}" type="presParOf" srcId="{F25C691B-A27A-4154-B47B-B19F174576B4}" destId="{62DE5D94-A9E5-447C-B27E-1B2A61689226}" srcOrd="3" destOrd="0" presId="urn:microsoft.com/office/officeart/2005/8/layout/orgChart1"/>
    <dgm:cxn modelId="{D461E868-409D-49A5-8294-53BD2BEBD1CE}" type="presParOf" srcId="{62DE5D94-A9E5-447C-B27E-1B2A61689226}" destId="{5A18E80A-156E-4CCA-9DA7-29CBFD380A60}" srcOrd="0" destOrd="0" presId="urn:microsoft.com/office/officeart/2005/8/layout/orgChart1"/>
    <dgm:cxn modelId="{6A19B634-F019-4176-ADA2-E0B2414C138D}" type="presParOf" srcId="{5A18E80A-156E-4CCA-9DA7-29CBFD380A60}" destId="{3DE4AE76-A425-432E-81D0-EC97E2C596D9}" srcOrd="0" destOrd="0" presId="urn:microsoft.com/office/officeart/2005/8/layout/orgChart1"/>
    <dgm:cxn modelId="{F69CA44E-1100-4B58-8F69-57D904277ABF}" type="presParOf" srcId="{5A18E80A-156E-4CCA-9DA7-29CBFD380A60}" destId="{A73051E7-BDC8-4270-A5F5-5834185A33DA}" srcOrd="1" destOrd="0" presId="urn:microsoft.com/office/officeart/2005/8/layout/orgChart1"/>
    <dgm:cxn modelId="{E3A37F90-8EB4-40EE-8430-0C9F5D3AA542}" type="presParOf" srcId="{62DE5D94-A9E5-447C-B27E-1B2A61689226}" destId="{75FF214C-C498-4CB7-AE56-B0B3A8D2AC36}" srcOrd="1" destOrd="0" presId="urn:microsoft.com/office/officeart/2005/8/layout/orgChart1"/>
    <dgm:cxn modelId="{10C192A7-7EA3-4CDF-9E9A-28503A725D78}" type="presParOf" srcId="{75FF214C-C498-4CB7-AE56-B0B3A8D2AC36}" destId="{FF125874-0CF4-4341-B01B-3F3E59DA83E6}" srcOrd="0" destOrd="0" presId="urn:microsoft.com/office/officeart/2005/8/layout/orgChart1"/>
    <dgm:cxn modelId="{C06716C7-CA0D-4417-BA0A-B56766A6F9C7}" type="presParOf" srcId="{75FF214C-C498-4CB7-AE56-B0B3A8D2AC36}" destId="{E19E1BDA-373E-41B7-9340-7FFA6B24FAC2}" srcOrd="1" destOrd="0" presId="urn:microsoft.com/office/officeart/2005/8/layout/orgChart1"/>
    <dgm:cxn modelId="{F158EDC3-0CF7-450C-A847-99BB1864D9E5}" type="presParOf" srcId="{E19E1BDA-373E-41B7-9340-7FFA6B24FAC2}" destId="{602FB930-17EC-4B33-AB06-ABD388AF9442}" srcOrd="0" destOrd="0" presId="urn:microsoft.com/office/officeart/2005/8/layout/orgChart1"/>
    <dgm:cxn modelId="{53530C08-C911-43F5-9269-817B0DD5E95D}" type="presParOf" srcId="{602FB930-17EC-4B33-AB06-ABD388AF9442}" destId="{86AB0318-9DCC-45E9-B31C-8C5B72F3FDC8}" srcOrd="0" destOrd="0" presId="urn:microsoft.com/office/officeart/2005/8/layout/orgChart1"/>
    <dgm:cxn modelId="{109164DD-E1EC-44C2-9C4D-3BE65D273E62}" type="presParOf" srcId="{602FB930-17EC-4B33-AB06-ABD388AF9442}" destId="{6AEF835F-79C7-4300-8AFD-60E4821E83BF}" srcOrd="1" destOrd="0" presId="urn:microsoft.com/office/officeart/2005/8/layout/orgChart1"/>
    <dgm:cxn modelId="{3638233B-3172-48F9-A56C-212CB14B9DFC}" type="presParOf" srcId="{E19E1BDA-373E-41B7-9340-7FFA6B24FAC2}" destId="{5C54E5AE-7998-4375-A7B6-877845A19338}" srcOrd="1" destOrd="0" presId="urn:microsoft.com/office/officeart/2005/8/layout/orgChart1"/>
    <dgm:cxn modelId="{79D96EF8-F7EE-4C29-B1DB-CF69614DF6F1}" type="presParOf" srcId="{E19E1BDA-373E-41B7-9340-7FFA6B24FAC2}" destId="{8643A324-ADC5-4E13-B684-D4BD434DAE3E}" srcOrd="2" destOrd="0" presId="urn:microsoft.com/office/officeart/2005/8/layout/orgChart1"/>
    <dgm:cxn modelId="{3E9A5430-B500-444A-905C-F5E773557F5B}" type="presParOf" srcId="{62DE5D94-A9E5-447C-B27E-1B2A61689226}" destId="{FD52DD06-8C0A-433D-AF26-387E4EDA06E8}" srcOrd="2" destOrd="0" presId="urn:microsoft.com/office/officeart/2005/8/layout/orgChart1"/>
    <dgm:cxn modelId="{44B41B3F-E415-445B-BCB8-BF1AB294F2B0}" type="presParOf" srcId="{F25C691B-A27A-4154-B47B-B19F174576B4}" destId="{DDCE4EFC-BACE-4112-B747-55C602DF435E}" srcOrd="4" destOrd="0" presId="urn:microsoft.com/office/officeart/2005/8/layout/orgChart1"/>
    <dgm:cxn modelId="{8D6240B7-6A67-4F6A-914F-A943671C1FBE}" type="presParOf" srcId="{F25C691B-A27A-4154-B47B-B19F174576B4}" destId="{DB71DBE3-D238-4E80-BEB4-52C584B23B82}" srcOrd="5" destOrd="0" presId="urn:microsoft.com/office/officeart/2005/8/layout/orgChart1"/>
    <dgm:cxn modelId="{84DA86CA-1584-472E-9AA2-612F214DF9BE}" type="presParOf" srcId="{DB71DBE3-D238-4E80-BEB4-52C584B23B82}" destId="{C0C157BD-A9F8-4857-9F82-76B3593C4E44}" srcOrd="0" destOrd="0" presId="urn:microsoft.com/office/officeart/2005/8/layout/orgChart1"/>
    <dgm:cxn modelId="{CBF20B96-59DE-497D-81BC-7D0BDF85E96A}" type="presParOf" srcId="{C0C157BD-A9F8-4857-9F82-76B3593C4E44}" destId="{CDF1D164-4726-46C0-BD4C-81A9158F2DA3}" srcOrd="0" destOrd="0" presId="urn:microsoft.com/office/officeart/2005/8/layout/orgChart1"/>
    <dgm:cxn modelId="{36D1D496-3F60-4219-9165-33149BB3B537}" type="presParOf" srcId="{C0C157BD-A9F8-4857-9F82-76B3593C4E44}" destId="{FDCAD926-79B0-43DB-82DC-55025A997B3C}" srcOrd="1" destOrd="0" presId="urn:microsoft.com/office/officeart/2005/8/layout/orgChart1"/>
    <dgm:cxn modelId="{27919FB6-24CD-4715-B237-1A8E1843CEB6}" type="presParOf" srcId="{DB71DBE3-D238-4E80-BEB4-52C584B23B82}" destId="{F344BC7D-2718-4FD7-8F51-B3A9AC01AEC8}" srcOrd="1" destOrd="0" presId="urn:microsoft.com/office/officeart/2005/8/layout/orgChart1"/>
    <dgm:cxn modelId="{8792E30B-1D8F-431B-B088-F33360C57538}" type="presParOf" srcId="{DB71DBE3-D238-4E80-BEB4-52C584B23B82}" destId="{B412073E-C3E5-4D0D-B9C1-F1B8CF776D7D}" srcOrd="2" destOrd="0" presId="urn:microsoft.com/office/officeart/2005/8/layout/orgChart1"/>
    <dgm:cxn modelId="{726E9F73-D7BE-43B3-8DC1-896AEBED1157}" type="presParOf" srcId="{45523EBE-614C-4468-8DCD-F92F980A292C}" destId="{76C78EB7-0567-4890-8D47-E91C931A86F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C184EB-7770-4E43-AF21-5AF0A31A6F00}" type="doc">
      <dgm:prSet loTypeId="urn:microsoft.com/office/officeart/2005/8/layout/orgChart1" loCatId="hierarchy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D7932D0A-10AC-4A50-BA94-A699D942113F}">
      <dgm:prSet phldrT="[Metin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ÖĞRENME</a:t>
          </a:r>
          <a:endParaRPr lang="tr-TR" b="1" dirty="0">
            <a:solidFill>
              <a:schemeClr val="tx1"/>
            </a:solidFill>
          </a:endParaRPr>
        </a:p>
      </dgm:t>
    </dgm:pt>
    <dgm:pt modelId="{194EF144-5299-46CF-9FAC-0A49F334E27E}" type="parTrans" cxnId="{966A20D3-945B-4844-8ACC-854FF4E2807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A46A5F4C-0F74-4989-824A-F54EAA4CE36C}" type="sibTrans" cxnId="{966A20D3-945B-4844-8ACC-854FF4E2807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FA536299-E2ED-4B2B-AEA4-E6CCE2960729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BİLGİ</a:t>
          </a:r>
        </a:p>
        <a:p>
          <a:r>
            <a:rPr lang="tr-TR" b="1" dirty="0" smtClean="0">
              <a:solidFill>
                <a:schemeClr val="tx1"/>
              </a:solidFill>
            </a:rPr>
            <a:t>(Information)</a:t>
          </a:r>
          <a:endParaRPr lang="tr-TR" b="1" dirty="0">
            <a:solidFill>
              <a:schemeClr val="tx1"/>
            </a:solidFill>
          </a:endParaRPr>
        </a:p>
      </dgm:t>
    </dgm:pt>
    <dgm:pt modelId="{B24BF828-BE8D-49B2-9B74-532BB134B6B0}" type="parTrans" cxnId="{D857D700-D678-475A-BED4-B7561A4D4F81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4CFBF02C-8D20-4CA7-A1E2-537A6ED43523}" type="sibTrans" cxnId="{D857D700-D678-475A-BED4-B7561A4D4F81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6779FA8E-E2CC-4CAE-AEE0-97CE19FA3BEF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BECERİ</a:t>
          </a:r>
        </a:p>
        <a:p>
          <a:r>
            <a:rPr lang="tr-TR" b="1" dirty="0" smtClean="0">
              <a:solidFill>
                <a:schemeClr val="tx1"/>
              </a:solidFill>
            </a:rPr>
            <a:t>(</a:t>
          </a:r>
          <a:r>
            <a:rPr lang="tr-TR" b="1" dirty="0" err="1" smtClean="0">
              <a:solidFill>
                <a:schemeClr val="tx1"/>
              </a:solidFill>
            </a:rPr>
            <a:t>Skill</a:t>
          </a:r>
          <a:r>
            <a:rPr lang="tr-TR" b="1" dirty="0" smtClean="0">
              <a:solidFill>
                <a:schemeClr val="tx1"/>
              </a:solidFill>
            </a:rPr>
            <a:t>)</a:t>
          </a:r>
          <a:endParaRPr lang="tr-TR" b="1" dirty="0">
            <a:solidFill>
              <a:schemeClr val="tx1"/>
            </a:solidFill>
          </a:endParaRPr>
        </a:p>
      </dgm:t>
    </dgm:pt>
    <dgm:pt modelId="{A9558690-5863-4C06-B628-C1AFFD739265}" type="parTrans" cxnId="{A635983D-88C6-4257-A9DD-827EAA39BD8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95DDE51F-7039-45AD-BDEB-85D89D6B2C1A}" type="sibTrans" cxnId="{A635983D-88C6-4257-A9DD-827EAA39BD86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2D7CA8B0-D81B-44E7-B382-A722A2497BBB}">
      <dgm:prSet phldrT="[Metin]"/>
      <dgm:spPr/>
      <dgm:t>
        <a:bodyPr/>
        <a:lstStyle/>
        <a:p>
          <a:r>
            <a:rPr lang="tr-TR" b="1" dirty="0" smtClean="0">
              <a:solidFill>
                <a:schemeClr val="tx1"/>
              </a:solidFill>
            </a:rPr>
            <a:t>YETENEK</a:t>
          </a:r>
        </a:p>
        <a:p>
          <a:r>
            <a:rPr lang="tr-TR" b="1" dirty="0" smtClean="0">
              <a:solidFill>
                <a:schemeClr val="tx1"/>
              </a:solidFill>
            </a:rPr>
            <a:t>(</a:t>
          </a:r>
          <a:r>
            <a:rPr lang="tr-TR" b="1" dirty="0" err="1" smtClean="0">
              <a:solidFill>
                <a:schemeClr val="tx1"/>
              </a:solidFill>
            </a:rPr>
            <a:t>Ability</a:t>
          </a:r>
          <a:r>
            <a:rPr lang="tr-TR" b="1" dirty="0" smtClean="0">
              <a:solidFill>
                <a:schemeClr val="tx1"/>
              </a:solidFill>
            </a:rPr>
            <a:t>)</a:t>
          </a:r>
          <a:endParaRPr lang="tr-TR" b="1" dirty="0">
            <a:solidFill>
              <a:schemeClr val="tx1"/>
            </a:solidFill>
          </a:endParaRPr>
        </a:p>
      </dgm:t>
    </dgm:pt>
    <dgm:pt modelId="{3B71FE21-D839-45B9-A87E-2115E92DA676}" type="parTrans" cxnId="{E86C7B89-1B74-4885-9B6B-374EDD5AFB3B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2D5E8636-1B30-4685-9F0E-9D5367E607DB}" type="sibTrans" cxnId="{E86C7B89-1B74-4885-9B6B-374EDD5AFB3B}">
      <dgm:prSet/>
      <dgm:spPr/>
      <dgm:t>
        <a:bodyPr/>
        <a:lstStyle/>
        <a:p>
          <a:endParaRPr lang="tr-TR" b="1">
            <a:solidFill>
              <a:schemeClr val="tx1"/>
            </a:solidFill>
          </a:endParaRPr>
        </a:p>
      </dgm:t>
    </dgm:pt>
    <dgm:pt modelId="{5A24FB9D-6A68-4125-B5A2-C66554975553}" type="pres">
      <dgm:prSet presAssocID="{52C184EB-7770-4E43-AF21-5AF0A31A6F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45523EBE-614C-4468-8DCD-F92F980A292C}" type="pres">
      <dgm:prSet presAssocID="{D7932D0A-10AC-4A50-BA94-A699D942113F}" presName="hierRoot1" presStyleCnt="0">
        <dgm:presLayoutVars>
          <dgm:hierBranch val="init"/>
        </dgm:presLayoutVars>
      </dgm:prSet>
      <dgm:spPr/>
    </dgm:pt>
    <dgm:pt modelId="{EE45EE8E-FE81-4E02-87F8-81104EC4D9FD}" type="pres">
      <dgm:prSet presAssocID="{D7932D0A-10AC-4A50-BA94-A699D942113F}" presName="rootComposite1" presStyleCnt="0"/>
      <dgm:spPr/>
    </dgm:pt>
    <dgm:pt modelId="{E0477763-4531-4B29-AF70-8388F6484AF5}" type="pres">
      <dgm:prSet presAssocID="{D7932D0A-10AC-4A50-BA94-A699D942113F}" presName="rootText1" presStyleLbl="node0" presStyleIdx="0" presStyleCnt="1" custScaleX="113130" custScaleY="109677" custLinFactNeighborX="0" custLinFactNeighborY="-60018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34D7AE0-AEC5-4071-80D1-207A6F5BFF0E}" type="pres">
      <dgm:prSet presAssocID="{D7932D0A-10AC-4A50-BA94-A699D942113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25C691B-A27A-4154-B47B-B19F174576B4}" type="pres">
      <dgm:prSet presAssocID="{D7932D0A-10AC-4A50-BA94-A699D942113F}" presName="hierChild2" presStyleCnt="0"/>
      <dgm:spPr/>
    </dgm:pt>
    <dgm:pt modelId="{EAB67AA0-3025-47EF-8DC8-8CCFC50AAE30}" type="pres">
      <dgm:prSet presAssocID="{B24BF828-BE8D-49B2-9B74-532BB134B6B0}" presName="Name37" presStyleLbl="parChTrans1D2" presStyleIdx="0" presStyleCnt="3"/>
      <dgm:spPr/>
      <dgm:t>
        <a:bodyPr/>
        <a:lstStyle/>
        <a:p>
          <a:endParaRPr lang="tr-TR"/>
        </a:p>
      </dgm:t>
    </dgm:pt>
    <dgm:pt modelId="{54AA07C9-AD25-42BD-B5DE-60318718B775}" type="pres">
      <dgm:prSet presAssocID="{FA536299-E2ED-4B2B-AEA4-E6CCE2960729}" presName="hierRoot2" presStyleCnt="0">
        <dgm:presLayoutVars>
          <dgm:hierBranch val="init"/>
        </dgm:presLayoutVars>
      </dgm:prSet>
      <dgm:spPr/>
    </dgm:pt>
    <dgm:pt modelId="{C1D58093-A7D2-470F-B688-83BD74DA6AA9}" type="pres">
      <dgm:prSet presAssocID="{FA536299-E2ED-4B2B-AEA4-E6CCE2960729}" presName="rootComposite" presStyleCnt="0"/>
      <dgm:spPr/>
    </dgm:pt>
    <dgm:pt modelId="{691C4A63-1455-411D-92FB-24A924378C1F}" type="pres">
      <dgm:prSet presAssocID="{FA536299-E2ED-4B2B-AEA4-E6CCE296072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64631B4-C327-4BC8-A86C-0133DD5B058F}" type="pres">
      <dgm:prSet presAssocID="{FA536299-E2ED-4B2B-AEA4-E6CCE2960729}" presName="rootConnector" presStyleLbl="node2" presStyleIdx="0" presStyleCnt="3"/>
      <dgm:spPr/>
      <dgm:t>
        <a:bodyPr/>
        <a:lstStyle/>
        <a:p>
          <a:endParaRPr lang="tr-TR"/>
        </a:p>
      </dgm:t>
    </dgm:pt>
    <dgm:pt modelId="{2C17865F-4BFA-4F6A-A2DE-CE353B928D10}" type="pres">
      <dgm:prSet presAssocID="{FA536299-E2ED-4B2B-AEA4-E6CCE2960729}" presName="hierChild4" presStyleCnt="0"/>
      <dgm:spPr/>
    </dgm:pt>
    <dgm:pt modelId="{4299CB7F-A490-4A05-B509-3BD976287E25}" type="pres">
      <dgm:prSet presAssocID="{FA536299-E2ED-4B2B-AEA4-E6CCE2960729}" presName="hierChild5" presStyleCnt="0"/>
      <dgm:spPr/>
    </dgm:pt>
    <dgm:pt modelId="{FD0341F3-FF85-4B2A-8373-1F3BFD56D762}" type="pres">
      <dgm:prSet presAssocID="{A9558690-5863-4C06-B628-C1AFFD739265}" presName="Name37" presStyleLbl="parChTrans1D2" presStyleIdx="1" presStyleCnt="3"/>
      <dgm:spPr/>
      <dgm:t>
        <a:bodyPr/>
        <a:lstStyle/>
        <a:p>
          <a:endParaRPr lang="tr-TR"/>
        </a:p>
      </dgm:t>
    </dgm:pt>
    <dgm:pt modelId="{62DE5D94-A9E5-447C-B27E-1B2A61689226}" type="pres">
      <dgm:prSet presAssocID="{6779FA8E-E2CC-4CAE-AEE0-97CE19FA3BEF}" presName="hierRoot2" presStyleCnt="0">
        <dgm:presLayoutVars>
          <dgm:hierBranch val="init"/>
        </dgm:presLayoutVars>
      </dgm:prSet>
      <dgm:spPr/>
    </dgm:pt>
    <dgm:pt modelId="{5A18E80A-156E-4CCA-9DA7-29CBFD380A60}" type="pres">
      <dgm:prSet presAssocID="{6779FA8E-E2CC-4CAE-AEE0-97CE19FA3BEF}" presName="rootComposite" presStyleCnt="0"/>
      <dgm:spPr/>
    </dgm:pt>
    <dgm:pt modelId="{3DE4AE76-A425-432E-81D0-EC97E2C596D9}" type="pres">
      <dgm:prSet presAssocID="{6779FA8E-E2CC-4CAE-AEE0-97CE19FA3BE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73051E7-BDC8-4270-A5F5-5834185A33DA}" type="pres">
      <dgm:prSet presAssocID="{6779FA8E-E2CC-4CAE-AEE0-97CE19FA3BEF}" presName="rootConnector" presStyleLbl="node2" presStyleIdx="1" presStyleCnt="3"/>
      <dgm:spPr/>
      <dgm:t>
        <a:bodyPr/>
        <a:lstStyle/>
        <a:p>
          <a:endParaRPr lang="tr-TR"/>
        </a:p>
      </dgm:t>
    </dgm:pt>
    <dgm:pt modelId="{75FF214C-C498-4CB7-AE56-B0B3A8D2AC36}" type="pres">
      <dgm:prSet presAssocID="{6779FA8E-E2CC-4CAE-AEE0-97CE19FA3BEF}" presName="hierChild4" presStyleCnt="0"/>
      <dgm:spPr/>
    </dgm:pt>
    <dgm:pt modelId="{FD52DD06-8C0A-433D-AF26-387E4EDA06E8}" type="pres">
      <dgm:prSet presAssocID="{6779FA8E-E2CC-4CAE-AEE0-97CE19FA3BEF}" presName="hierChild5" presStyleCnt="0"/>
      <dgm:spPr/>
    </dgm:pt>
    <dgm:pt modelId="{DDCE4EFC-BACE-4112-B747-55C602DF435E}" type="pres">
      <dgm:prSet presAssocID="{3B71FE21-D839-45B9-A87E-2115E92DA676}" presName="Name37" presStyleLbl="parChTrans1D2" presStyleIdx="2" presStyleCnt="3"/>
      <dgm:spPr/>
      <dgm:t>
        <a:bodyPr/>
        <a:lstStyle/>
        <a:p>
          <a:endParaRPr lang="tr-TR"/>
        </a:p>
      </dgm:t>
    </dgm:pt>
    <dgm:pt modelId="{DB71DBE3-D238-4E80-BEB4-52C584B23B82}" type="pres">
      <dgm:prSet presAssocID="{2D7CA8B0-D81B-44E7-B382-A722A2497BBB}" presName="hierRoot2" presStyleCnt="0">
        <dgm:presLayoutVars>
          <dgm:hierBranch val="init"/>
        </dgm:presLayoutVars>
      </dgm:prSet>
      <dgm:spPr/>
    </dgm:pt>
    <dgm:pt modelId="{C0C157BD-A9F8-4857-9F82-76B3593C4E44}" type="pres">
      <dgm:prSet presAssocID="{2D7CA8B0-D81B-44E7-B382-A722A2497BBB}" presName="rootComposite" presStyleCnt="0"/>
      <dgm:spPr/>
    </dgm:pt>
    <dgm:pt modelId="{CDF1D164-4726-46C0-BD4C-81A9158F2DA3}" type="pres">
      <dgm:prSet presAssocID="{2D7CA8B0-D81B-44E7-B382-A722A2497BB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DCAD926-79B0-43DB-82DC-55025A997B3C}" type="pres">
      <dgm:prSet presAssocID="{2D7CA8B0-D81B-44E7-B382-A722A2497BBB}" presName="rootConnector" presStyleLbl="node2" presStyleIdx="2" presStyleCnt="3"/>
      <dgm:spPr/>
      <dgm:t>
        <a:bodyPr/>
        <a:lstStyle/>
        <a:p>
          <a:endParaRPr lang="tr-TR"/>
        </a:p>
      </dgm:t>
    </dgm:pt>
    <dgm:pt modelId="{F344BC7D-2718-4FD7-8F51-B3A9AC01AEC8}" type="pres">
      <dgm:prSet presAssocID="{2D7CA8B0-D81B-44E7-B382-A722A2497BBB}" presName="hierChild4" presStyleCnt="0"/>
      <dgm:spPr/>
    </dgm:pt>
    <dgm:pt modelId="{B412073E-C3E5-4D0D-B9C1-F1B8CF776D7D}" type="pres">
      <dgm:prSet presAssocID="{2D7CA8B0-D81B-44E7-B382-A722A2497BBB}" presName="hierChild5" presStyleCnt="0"/>
      <dgm:spPr/>
    </dgm:pt>
    <dgm:pt modelId="{76C78EB7-0567-4890-8D47-E91C931A86FE}" type="pres">
      <dgm:prSet presAssocID="{D7932D0A-10AC-4A50-BA94-A699D942113F}" presName="hierChild3" presStyleCnt="0"/>
      <dgm:spPr/>
    </dgm:pt>
  </dgm:ptLst>
  <dgm:cxnLst>
    <dgm:cxn modelId="{47CB7CEF-47D3-4CC0-84B8-B980B2FFF4E1}" type="presOf" srcId="{52C184EB-7770-4E43-AF21-5AF0A31A6F00}" destId="{5A24FB9D-6A68-4125-B5A2-C66554975553}" srcOrd="0" destOrd="0" presId="urn:microsoft.com/office/officeart/2005/8/layout/orgChart1"/>
    <dgm:cxn modelId="{5B4993B9-DFB3-4714-846F-546EC27C2B78}" type="presOf" srcId="{B24BF828-BE8D-49B2-9B74-532BB134B6B0}" destId="{EAB67AA0-3025-47EF-8DC8-8CCFC50AAE30}" srcOrd="0" destOrd="0" presId="urn:microsoft.com/office/officeart/2005/8/layout/orgChart1"/>
    <dgm:cxn modelId="{CA32C1DD-F924-4403-9084-E4B3C274006E}" type="presOf" srcId="{6779FA8E-E2CC-4CAE-AEE0-97CE19FA3BEF}" destId="{A73051E7-BDC8-4270-A5F5-5834185A33DA}" srcOrd="1" destOrd="0" presId="urn:microsoft.com/office/officeart/2005/8/layout/orgChart1"/>
    <dgm:cxn modelId="{991C2CAC-254B-4EEE-AC8B-23F415C67DE3}" type="presOf" srcId="{D7932D0A-10AC-4A50-BA94-A699D942113F}" destId="{334D7AE0-AEC5-4071-80D1-207A6F5BFF0E}" srcOrd="1" destOrd="0" presId="urn:microsoft.com/office/officeart/2005/8/layout/orgChart1"/>
    <dgm:cxn modelId="{D857D700-D678-475A-BED4-B7561A4D4F81}" srcId="{D7932D0A-10AC-4A50-BA94-A699D942113F}" destId="{FA536299-E2ED-4B2B-AEA4-E6CCE2960729}" srcOrd="0" destOrd="0" parTransId="{B24BF828-BE8D-49B2-9B74-532BB134B6B0}" sibTransId="{4CFBF02C-8D20-4CA7-A1E2-537A6ED43523}"/>
    <dgm:cxn modelId="{5D5797E7-363F-4D53-A6D4-67AABCB1BD19}" type="presOf" srcId="{FA536299-E2ED-4B2B-AEA4-E6CCE2960729}" destId="{691C4A63-1455-411D-92FB-24A924378C1F}" srcOrd="0" destOrd="0" presId="urn:microsoft.com/office/officeart/2005/8/layout/orgChart1"/>
    <dgm:cxn modelId="{D6C0B301-DB21-4DB3-B18E-E2D2ED50D037}" type="presOf" srcId="{2D7CA8B0-D81B-44E7-B382-A722A2497BBB}" destId="{FDCAD926-79B0-43DB-82DC-55025A997B3C}" srcOrd="1" destOrd="0" presId="urn:microsoft.com/office/officeart/2005/8/layout/orgChart1"/>
    <dgm:cxn modelId="{966A20D3-945B-4844-8ACC-854FF4E28076}" srcId="{52C184EB-7770-4E43-AF21-5AF0A31A6F00}" destId="{D7932D0A-10AC-4A50-BA94-A699D942113F}" srcOrd="0" destOrd="0" parTransId="{194EF144-5299-46CF-9FAC-0A49F334E27E}" sibTransId="{A46A5F4C-0F74-4989-824A-F54EAA4CE36C}"/>
    <dgm:cxn modelId="{95038B1A-B1A4-4FC7-97F6-50789A00CFAF}" type="presOf" srcId="{D7932D0A-10AC-4A50-BA94-A699D942113F}" destId="{E0477763-4531-4B29-AF70-8388F6484AF5}" srcOrd="0" destOrd="0" presId="urn:microsoft.com/office/officeart/2005/8/layout/orgChart1"/>
    <dgm:cxn modelId="{E86C7B89-1B74-4885-9B6B-374EDD5AFB3B}" srcId="{D7932D0A-10AC-4A50-BA94-A699D942113F}" destId="{2D7CA8B0-D81B-44E7-B382-A722A2497BBB}" srcOrd="2" destOrd="0" parTransId="{3B71FE21-D839-45B9-A87E-2115E92DA676}" sibTransId="{2D5E8636-1B30-4685-9F0E-9D5367E607DB}"/>
    <dgm:cxn modelId="{4D019DB6-D890-441E-98E2-97488A80EE3B}" type="presOf" srcId="{3B71FE21-D839-45B9-A87E-2115E92DA676}" destId="{DDCE4EFC-BACE-4112-B747-55C602DF435E}" srcOrd="0" destOrd="0" presId="urn:microsoft.com/office/officeart/2005/8/layout/orgChart1"/>
    <dgm:cxn modelId="{A635983D-88C6-4257-A9DD-827EAA39BD86}" srcId="{D7932D0A-10AC-4A50-BA94-A699D942113F}" destId="{6779FA8E-E2CC-4CAE-AEE0-97CE19FA3BEF}" srcOrd="1" destOrd="0" parTransId="{A9558690-5863-4C06-B628-C1AFFD739265}" sibTransId="{95DDE51F-7039-45AD-BDEB-85D89D6B2C1A}"/>
    <dgm:cxn modelId="{C9A18294-ABF1-40E1-BA9A-1AE04F9BF685}" type="presOf" srcId="{6779FA8E-E2CC-4CAE-AEE0-97CE19FA3BEF}" destId="{3DE4AE76-A425-432E-81D0-EC97E2C596D9}" srcOrd="0" destOrd="0" presId="urn:microsoft.com/office/officeart/2005/8/layout/orgChart1"/>
    <dgm:cxn modelId="{61588AED-476D-4455-9F6B-207AE3FEB21A}" type="presOf" srcId="{2D7CA8B0-D81B-44E7-B382-A722A2497BBB}" destId="{CDF1D164-4726-46C0-BD4C-81A9158F2DA3}" srcOrd="0" destOrd="0" presId="urn:microsoft.com/office/officeart/2005/8/layout/orgChart1"/>
    <dgm:cxn modelId="{584A8B79-B553-4B2D-BDBD-88D11BC489BA}" type="presOf" srcId="{A9558690-5863-4C06-B628-C1AFFD739265}" destId="{FD0341F3-FF85-4B2A-8373-1F3BFD56D762}" srcOrd="0" destOrd="0" presId="urn:microsoft.com/office/officeart/2005/8/layout/orgChart1"/>
    <dgm:cxn modelId="{981AB42C-966E-46E0-ABB3-ADEC0AE4992C}" type="presOf" srcId="{FA536299-E2ED-4B2B-AEA4-E6CCE2960729}" destId="{F64631B4-C327-4BC8-A86C-0133DD5B058F}" srcOrd="1" destOrd="0" presId="urn:microsoft.com/office/officeart/2005/8/layout/orgChart1"/>
    <dgm:cxn modelId="{A767F5AE-915E-4F4D-B2FB-2721C3ECC685}" type="presParOf" srcId="{5A24FB9D-6A68-4125-B5A2-C66554975553}" destId="{45523EBE-614C-4468-8DCD-F92F980A292C}" srcOrd="0" destOrd="0" presId="urn:microsoft.com/office/officeart/2005/8/layout/orgChart1"/>
    <dgm:cxn modelId="{B96B5B61-2B15-4413-8717-BADB7C264462}" type="presParOf" srcId="{45523EBE-614C-4468-8DCD-F92F980A292C}" destId="{EE45EE8E-FE81-4E02-87F8-81104EC4D9FD}" srcOrd="0" destOrd="0" presId="urn:microsoft.com/office/officeart/2005/8/layout/orgChart1"/>
    <dgm:cxn modelId="{6B4F26E4-717B-41B8-97E6-0754681CACB5}" type="presParOf" srcId="{EE45EE8E-FE81-4E02-87F8-81104EC4D9FD}" destId="{E0477763-4531-4B29-AF70-8388F6484AF5}" srcOrd="0" destOrd="0" presId="urn:microsoft.com/office/officeart/2005/8/layout/orgChart1"/>
    <dgm:cxn modelId="{DA6DD64C-1B91-4217-97BC-F57C31AE25AE}" type="presParOf" srcId="{EE45EE8E-FE81-4E02-87F8-81104EC4D9FD}" destId="{334D7AE0-AEC5-4071-80D1-207A6F5BFF0E}" srcOrd="1" destOrd="0" presId="urn:microsoft.com/office/officeart/2005/8/layout/orgChart1"/>
    <dgm:cxn modelId="{B132106B-7435-4A15-B472-533C78583934}" type="presParOf" srcId="{45523EBE-614C-4468-8DCD-F92F980A292C}" destId="{F25C691B-A27A-4154-B47B-B19F174576B4}" srcOrd="1" destOrd="0" presId="urn:microsoft.com/office/officeart/2005/8/layout/orgChart1"/>
    <dgm:cxn modelId="{7B315FE7-303F-4EE3-8E86-193F7B80168F}" type="presParOf" srcId="{F25C691B-A27A-4154-B47B-B19F174576B4}" destId="{EAB67AA0-3025-47EF-8DC8-8CCFC50AAE30}" srcOrd="0" destOrd="0" presId="urn:microsoft.com/office/officeart/2005/8/layout/orgChart1"/>
    <dgm:cxn modelId="{488B0120-365A-4015-825B-B65BDDD0975F}" type="presParOf" srcId="{F25C691B-A27A-4154-B47B-B19F174576B4}" destId="{54AA07C9-AD25-42BD-B5DE-60318718B775}" srcOrd="1" destOrd="0" presId="urn:microsoft.com/office/officeart/2005/8/layout/orgChart1"/>
    <dgm:cxn modelId="{F94C5C25-3732-46A2-8317-FA9A6A42061A}" type="presParOf" srcId="{54AA07C9-AD25-42BD-B5DE-60318718B775}" destId="{C1D58093-A7D2-470F-B688-83BD74DA6AA9}" srcOrd="0" destOrd="0" presId="urn:microsoft.com/office/officeart/2005/8/layout/orgChart1"/>
    <dgm:cxn modelId="{1BE56E8D-3B7A-4392-83BD-87B309792A91}" type="presParOf" srcId="{C1D58093-A7D2-470F-B688-83BD74DA6AA9}" destId="{691C4A63-1455-411D-92FB-24A924378C1F}" srcOrd="0" destOrd="0" presId="urn:microsoft.com/office/officeart/2005/8/layout/orgChart1"/>
    <dgm:cxn modelId="{D99A5599-B107-4046-8069-017347C36EC4}" type="presParOf" srcId="{C1D58093-A7D2-470F-B688-83BD74DA6AA9}" destId="{F64631B4-C327-4BC8-A86C-0133DD5B058F}" srcOrd="1" destOrd="0" presId="urn:microsoft.com/office/officeart/2005/8/layout/orgChart1"/>
    <dgm:cxn modelId="{AFD6CA63-E1D8-4A29-AEFD-EE05CECD7063}" type="presParOf" srcId="{54AA07C9-AD25-42BD-B5DE-60318718B775}" destId="{2C17865F-4BFA-4F6A-A2DE-CE353B928D10}" srcOrd="1" destOrd="0" presId="urn:microsoft.com/office/officeart/2005/8/layout/orgChart1"/>
    <dgm:cxn modelId="{D3ECCFBF-25BB-4031-96A0-27C0D3FE89C3}" type="presParOf" srcId="{54AA07C9-AD25-42BD-B5DE-60318718B775}" destId="{4299CB7F-A490-4A05-B509-3BD976287E25}" srcOrd="2" destOrd="0" presId="urn:microsoft.com/office/officeart/2005/8/layout/orgChart1"/>
    <dgm:cxn modelId="{F7A6AC89-FD74-4E5F-9BB7-08239E53C5D5}" type="presParOf" srcId="{F25C691B-A27A-4154-B47B-B19F174576B4}" destId="{FD0341F3-FF85-4B2A-8373-1F3BFD56D762}" srcOrd="2" destOrd="0" presId="urn:microsoft.com/office/officeart/2005/8/layout/orgChart1"/>
    <dgm:cxn modelId="{6F2BC26C-A8C4-435C-98B9-502DF71E8F8F}" type="presParOf" srcId="{F25C691B-A27A-4154-B47B-B19F174576B4}" destId="{62DE5D94-A9E5-447C-B27E-1B2A61689226}" srcOrd="3" destOrd="0" presId="urn:microsoft.com/office/officeart/2005/8/layout/orgChart1"/>
    <dgm:cxn modelId="{99C06350-E538-44BB-9584-19F5BA09CBDA}" type="presParOf" srcId="{62DE5D94-A9E5-447C-B27E-1B2A61689226}" destId="{5A18E80A-156E-4CCA-9DA7-29CBFD380A60}" srcOrd="0" destOrd="0" presId="urn:microsoft.com/office/officeart/2005/8/layout/orgChart1"/>
    <dgm:cxn modelId="{463644BC-7B03-4AA8-90FC-2C1ECEA36BDF}" type="presParOf" srcId="{5A18E80A-156E-4CCA-9DA7-29CBFD380A60}" destId="{3DE4AE76-A425-432E-81D0-EC97E2C596D9}" srcOrd="0" destOrd="0" presId="urn:microsoft.com/office/officeart/2005/8/layout/orgChart1"/>
    <dgm:cxn modelId="{A86D1C22-BD3B-4E10-9A46-B021EDD8F01A}" type="presParOf" srcId="{5A18E80A-156E-4CCA-9DA7-29CBFD380A60}" destId="{A73051E7-BDC8-4270-A5F5-5834185A33DA}" srcOrd="1" destOrd="0" presId="urn:microsoft.com/office/officeart/2005/8/layout/orgChart1"/>
    <dgm:cxn modelId="{445BF379-111D-426A-A894-AFF34395E867}" type="presParOf" srcId="{62DE5D94-A9E5-447C-B27E-1B2A61689226}" destId="{75FF214C-C498-4CB7-AE56-B0B3A8D2AC36}" srcOrd="1" destOrd="0" presId="urn:microsoft.com/office/officeart/2005/8/layout/orgChart1"/>
    <dgm:cxn modelId="{17F98599-8E60-4260-976C-3366B33630E9}" type="presParOf" srcId="{62DE5D94-A9E5-447C-B27E-1B2A61689226}" destId="{FD52DD06-8C0A-433D-AF26-387E4EDA06E8}" srcOrd="2" destOrd="0" presId="urn:microsoft.com/office/officeart/2005/8/layout/orgChart1"/>
    <dgm:cxn modelId="{BC1F3F36-CBCA-457A-B58F-029A547785E6}" type="presParOf" srcId="{F25C691B-A27A-4154-B47B-B19F174576B4}" destId="{DDCE4EFC-BACE-4112-B747-55C602DF435E}" srcOrd="4" destOrd="0" presId="urn:microsoft.com/office/officeart/2005/8/layout/orgChart1"/>
    <dgm:cxn modelId="{A7D20649-24CE-49B1-A887-93B4D17A4DD6}" type="presParOf" srcId="{F25C691B-A27A-4154-B47B-B19F174576B4}" destId="{DB71DBE3-D238-4E80-BEB4-52C584B23B82}" srcOrd="5" destOrd="0" presId="urn:microsoft.com/office/officeart/2005/8/layout/orgChart1"/>
    <dgm:cxn modelId="{4AA7951F-931B-44AA-AE5B-A01925B627C0}" type="presParOf" srcId="{DB71DBE3-D238-4E80-BEB4-52C584B23B82}" destId="{C0C157BD-A9F8-4857-9F82-76B3593C4E44}" srcOrd="0" destOrd="0" presId="urn:microsoft.com/office/officeart/2005/8/layout/orgChart1"/>
    <dgm:cxn modelId="{F5EA9CB1-CB85-498D-8BCC-8E4327C0986D}" type="presParOf" srcId="{C0C157BD-A9F8-4857-9F82-76B3593C4E44}" destId="{CDF1D164-4726-46C0-BD4C-81A9158F2DA3}" srcOrd="0" destOrd="0" presId="urn:microsoft.com/office/officeart/2005/8/layout/orgChart1"/>
    <dgm:cxn modelId="{30C1D5C0-B3D4-4122-8872-9462B7C5A05C}" type="presParOf" srcId="{C0C157BD-A9F8-4857-9F82-76B3593C4E44}" destId="{FDCAD926-79B0-43DB-82DC-55025A997B3C}" srcOrd="1" destOrd="0" presId="urn:microsoft.com/office/officeart/2005/8/layout/orgChart1"/>
    <dgm:cxn modelId="{A0D01B16-CB73-462A-8FD2-125E7C8EA55D}" type="presParOf" srcId="{DB71DBE3-D238-4E80-BEB4-52C584B23B82}" destId="{F344BC7D-2718-4FD7-8F51-B3A9AC01AEC8}" srcOrd="1" destOrd="0" presId="urn:microsoft.com/office/officeart/2005/8/layout/orgChart1"/>
    <dgm:cxn modelId="{2AB57310-99DD-47EF-8080-A29544EDECA4}" type="presParOf" srcId="{DB71DBE3-D238-4E80-BEB4-52C584B23B82}" destId="{B412073E-C3E5-4D0D-B9C1-F1B8CF776D7D}" srcOrd="2" destOrd="0" presId="urn:microsoft.com/office/officeart/2005/8/layout/orgChart1"/>
    <dgm:cxn modelId="{F395DDB9-00C0-431C-8846-1D3CC8433ADC}" type="presParOf" srcId="{45523EBE-614C-4468-8DCD-F92F980A292C}" destId="{76C78EB7-0567-4890-8D47-E91C931A86F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E4EFC-BACE-4112-B747-55C602DF435E}">
      <dsp:nvSpPr>
        <dsp:cNvPr id="0" name=""/>
        <dsp:cNvSpPr/>
      </dsp:nvSpPr>
      <dsp:spPr>
        <a:xfrm>
          <a:off x="3648236" y="1100204"/>
          <a:ext cx="2427577" cy="421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907"/>
              </a:lnTo>
              <a:lnTo>
                <a:pt x="2427577" y="210907"/>
              </a:lnTo>
              <a:lnTo>
                <a:pt x="2427577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25874-0CF4-4341-B01B-3F3E59DA83E6}">
      <dsp:nvSpPr>
        <dsp:cNvPr id="0" name=""/>
        <dsp:cNvSpPr/>
      </dsp:nvSpPr>
      <dsp:spPr>
        <a:xfrm>
          <a:off x="2845730" y="2524901"/>
          <a:ext cx="300939" cy="15258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5812"/>
              </a:lnTo>
              <a:lnTo>
                <a:pt x="300939" y="15258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341F3-FF85-4B2A-8373-1F3BFD56D762}">
      <dsp:nvSpPr>
        <dsp:cNvPr id="0" name=""/>
        <dsp:cNvSpPr/>
      </dsp:nvSpPr>
      <dsp:spPr>
        <a:xfrm>
          <a:off x="3602516" y="1100204"/>
          <a:ext cx="91440" cy="4215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C5529A-EE99-49E2-8720-1C89DE8CB5ED}">
      <dsp:nvSpPr>
        <dsp:cNvPr id="0" name=""/>
        <dsp:cNvSpPr/>
      </dsp:nvSpPr>
      <dsp:spPr>
        <a:xfrm>
          <a:off x="418153" y="2524901"/>
          <a:ext cx="300939" cy="1548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8257"/>
              </a:lnTo>
              <a:lnTo>
                <a:pt x="300939" y="15482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67AA0-3025-47EF-8DC8-8CCFC50AAE30}">
      <dsp:nvSpPr>
        <dsp:cNvPr id="0" name=""/>
        <dsp:cNvSpPr/>
      </dsp:nvSpPr>
      <dsp:spPr>
        <a:xfrm>
          <a:off x="1220658" y="1100204"/>
          <a:ext cx="2427577" cy="421565"/>
        </a:xfrm>
        <a:custGeom>
          <a:avLst/>
          <a:gdLst/>
          <a:ahLst/>
          <a:cxnLst/>
          <a:rect l="0" t="0" r="0" b="0"/>
          <a:pathLst>
            <a:path>
              <a:moveTo>
                <a:pt x="2427577" y="0"/>
              </a:moveTo>
              <a:lnTo>
                <a:pt x="2427577" y="210907"/>
              </a:lnTo>
              <a:lnTo>
                <a:pt x="0" y="210907"/>
              </a:lnTo>
              <a:lnTo>
                <a:pt x="0" y="4215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77763-4531-4B29-AF70-8388F6484AF5}">
      <dsp:nvSpPr>
        <dsp:cNvPr id="0" name=""/>
        <dsp:cNvSpPr/>
      </dsp:nvSpPr>
      <dsp:spPr>
        <a:xfrm>
          <a:off x="2513393" y="0"/>
          <a:ext cx="2269684" cy="110020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DAVRANIŞLAR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513393" y="0"/>
        <a:ext cx="2269684" cy="1100204"/>
      </dsp:txXfrm>
    </dsp:sp>
    <dsp:sp modelId="{691C4A63-1455-411D-92FB-24A924378C1F}">
      <dsp:nvSpPr>
        <dsp:cNvPr id="0" name=""/>
        <dsp:cNvSpPr/>
      </dsp:nvSpPr>
      <dsp:spPr>
        <a:xfrm>
          <a:off x="217526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BİLİŞSEL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Cognitive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17526" y="1521769"/>
        <a:ext cx="2006262" cy="1003131"/>
      </dsp:txXfrm>
    </dsp:sp>
    <dsp:sp modelId="{C5C45980-8CAE-41DC-90E4-AC80C90C27B3}">
      <dsp:nvSpPr>
        <dsp:cNvPr id="0" name=""/>
        <dsp:cNvSpPr/>
      </dsp:nvSpPr>
      <dsp:spPr>
        <a:xfrm>
          <a:off x="719092" y="2946216"/>
          <a:ext cx="1931248" cy="225388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Bilgi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Kavrama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Uygulama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Analiz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Sentez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Değerlendirme</a:t>
          </a:r>
          <a:endParaRPr lang="tr-TR" sz="1800" b="1" kern="1200" dirty="0">
            <a:solidFill>
              <a:schemeClr val="tx1"/>
            </a:solidFill>
          </a:endParaRPr>
        </a:p>
      </dsp:txBody>
      <dsp:txXfrm>
        <a:off x="719092" y="2946216"/>
        <a:ext cx="1931248" cy="2253885"/>
      </dsp:txXfrm>
    </dsp:sp>
    <dsp:sp modelId="{3DE4AE76-A425-432E-81D0-EC97E2C596D9}">
      <dsp:nvSpPr>
        <dsp:cNvPr id="0" name=""/>
        <dsp:cNvSpPr/>
      </dsp:nvSpPr>
      <dsp:spPr>
        <a:xfrm>
          <a:off x="2645104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DUYUŞSAL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Affective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2645104" y="1521769"/>
        <a:ext cx="2006262" cy="1003131"/>
      </dsp:txXfrm>
    </dsp:sp>
    <dsp:sp modelId="{86AB0318-9DCC-45E9-B31C-8C5B72F3FDC8}">
      <dsp:nvSpPr>
        <dsp:cNvPr id="0" name=""/>
        <dsp:cNvSpPr/>
      </dsp:nvSpPr>
      <dsp:spPr>
        <a:xfrm>
          <a:off x="3146670" y="2946216"/>
          <a:ext cx="1862233" cy="2208995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Alma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Tepkide bulunma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Değer verme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Örgütleme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b="1" kern="1200" dirty="0" smtClean="0">
              <a:solidFill>
                <a:schemeClr val="tx1"/>
              </a:solidFill>
            </a:rPr>
            <a:t>Kendine </a:t>
          </a:r>
          <a:r>
            <a:rPr lang="tr-TR" sz="1800" b="1" kern="1200" dirty="0" err="1" smtClean="0">
              <a:solidFill>
                <a:schemeClr val="tx1"/>
              </a:solidFill>
            </a:rPr>
            <a:t>maletme</a:t>
          </a:r>
          <a:endParaRPr lang="tr-TR" sz="1800" b="1" kern="1200" dirty="0">
            <a:solidFill>
              <a:schemeClr val="tx1"/>
            </a:solidFill>
          </a:endParaRPr>
        </a:p>
      </dsp:txBody>
      <dsp:txXfrm>
        <a:off x="3146670" y="2946216"/>
        <a:ext cx="1862233" cy="2208995"/>
      </dsp:txXfrm>
    </dsp:sp>
    <dsp:sp modelId="{CDF1D164-4726-46C0-BD4C-81A9158F2DA3}">
      <dsp:nvSpPr>
        <dsp:cNvPr id="0" name=""/>
        <dsp:cNvSpPr/>
      </dsp:nvSpPr>
      <dsp:spPr>
        <a:xfrm>
          <a:off x="5072682" y="1521769"/>
          <a:ext cx="2006262" cy="10031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DEVİNİMSEL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 smtClean="0">
              <a:solidFill>
                <a:schemeClr val="tx1"/>
              </a:solidFill>
            </a:rPr>
            <a:t>(</a:t>
          </a:r>
          <a:r>
            <a:rPr lang="tr-TR" sz="2400" b="1" kern="1200" dirty="0" err="1" smtClean="0">
              <a:solidFill>
                <a:schemeClr val="tx1"/>
              </a:solidFill>
            </a:rPr>
            <a:t>Psychomotor</a:t>
          </a:r>
          <a:r>
            <a:rPr lang="tr-TR" sz="2400" b="1" kern="1200" dirty="0" smtClean="0">
              <a:solidFill>
                <a:schemeClr val="tx1"/>
              </a:solidFill>
            </a:rPr>
            <a:t>)</a:t>
          </a:r>
          <a:endParaRPr lang="tr-TR" sz="2400" b="1" kern="1200" dirty="0">
            <a:solidFill>
              <a:schemeClr val="tx1"/>
            </a:solidFill>
          </a:endParaRPr>
        </a:p>
      </dsp:txBody>
      <dsp:txXfrm>
        <a:off x="5072682" y="1521769"/>
        <a:ext cx="2006262" cy="10031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CE4EFC-BACE-4112-B747-55C602DF435E}">
      <dsp:nvSpPr>
        <dsp:cNvPr id="0" name=""/>
        <dsp:cNvSpPr/>
      </dsp:nvSpPr>
      <dsp:spPr>
        <a:xfrm>
          <a:off x="3432212" y="1691747"/>
          <a:ext cx="2428315" cy="1023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2963"/>
              </a:lnTo>
              <a:lnTo>
                <a:pt x="2428315" y="812963"/>
              </a:lnTo>
              <a:lnTo>
                <a:pt x="2428315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0341F3-FF85-4B2A-8373-1F3BFD56D762}">
      <dsp:nvSpPr>
        <dsp:cNvPr id="0" name=""/>
        <dsp:cNvSpPr/>
      </dsp:nvSpPr>
      <dsp:spPr>
        <a:xfrm>
          <a:off x="3386492" y="1691747"/>
          <a:ext cx="91440" cy="10236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67AA0-3025-47EF-8DC8-8CCFC50AAE30}">
      <dsp:nvSpPr>
        <dsp:cNvPr id="0" name=""/>
        <dsp:cNvSpPr/>
      </dsp:nvSpPr>
      <dsp:spPr>
        <a:xfrm>
          <a:off x="1003896" y="1691747"/>
          <a:ext cx="2428315" cy="1023685"/>
        </a:xfrm>
        <a:custGeom>
          <a:avLst/>
          <a:gdLst/>
          <a:ahLst/>
          <a:cxnLst/>
          <a:rect l="0" t="0" r="0" b="0"/>
          <a:pathLst>
            <a:path>
              <a:moveTo>
                <a:pt x="2428315" y="0"/>
              </a:moveTo>
              <a:lnTo>
                <a:pt x="2428315" y="812963"/>
              </a:lnTo>
              <a:lnTo>
                <a:pt x="0" y="812963"/>
              </a:lnTo>
              <a:lnTo>
                <a:pt x="0" y="10236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477763-4531-4B29-AF70-8388F6484AF5}">
      <dsp:nvSpPr>
        <dsp:cNvPr id="0" name=""/>
        <dsp:cNvSpPr/>
      </dsp:nvSpPr>
      <dsp:spPr>
        <a:xfrm>
          <a:off x="2297024" y="591208"/>
          <a:ext cx="2270374" cy="110053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ÖĞRENME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2297024" y="591208"/>
        <a:ext cx="2270374" cy="1100538"/>
      </dsp:txXfrm>
    </dsp:sp>
    <dsp:sp modelId="{691C4A63-1455-411D-92FB-24A924378C1F}">
      <dsp:nvSpPr>
        <dsp:cNvPr id="0" name=""/>
        <dsp:cNvSpPr/>
      </dsp:nvSpPr>
      <dsp:spPr>
        <a:xfrm>
          <a:off x="460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BİLGİ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(Information)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460" y="2715432"/>
        <a:ext cx="2006872" cy="1003436"/>
      </dsp:txXfrm>
    </dsp:sp>
    <dsp:sp modelId="{3DE4AE76-A425-432E-81D0-EC97E2C596D9}">
      <dsp:nvSpPr>
        <dsp:cNvPr id="0" name=""/>
        <dsp:cNvSpPr/>
      </dsp:nvSpPr>
      <dsp:spPr>
        <a:xfrm>
          <a:off x="2428775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BECERİ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</a:t>
          </a:r>
          <a:r>
            <a:rPr lang="tr-TR" sz="2700" b="1" kern="1200" dirty="0" err="1" smtClean="0">
              <a:solidFill>
                <a:schemeClr val="tx1"/>
              </a:solidFill>
            </a:rPr>
            <a:t>Skill</a:t>
          </a:r>
          <a:r>
            <a:rPr lang="tr-TR" sz="2700" b="1" kern="1200" dirty="0" smtClean="0">
              <a:solidFill>
                <a:schemeClr val="tx1"/>
              </a:solidFill>
            </a:rPr>
            <a:t>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2428775" y="2715432"/>
        <a:ext cx="2006872" cy="1003436"/>
      </dsp:txXfrm>
    </dsp:sp>
    <dsp:sp modelId="{CDF1D164-4726-46C0-BD4C-81A9158F2DA3}">
      <dsp:nvSpPr>
        <dsp:cNvPr id="0" name=""/>
        <dsp:cNvSpPr/>
      </dsp:nvSpPr>
      <dsp:spPr>
        <a:xfrm>
          <a:off x="4857091" y="2715432"/>
          <a:ext cx="2006872" cy="10034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YETENEK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b="1" kern="1200" dirty="0" smtClean="0">
              <a:solidFill>
                <a:schemeClr val="tx1"/>
              </a:solidFill>
            </a:rPr>
            <a:t>(</a:t>
          </a:r>
          <a:r>
            <a:rPr lang="tr-TR" sz="2700" b="1" kern="1200" dirty="0" err="1" smtClean="0">
              <a:solidFill>
                <a:schemeClr val="tx1"/>
              </a:solidFill>
            </a:rPr>
            <a:t>Ability</a:t>
          </a:r>
          <a:r>
            <a:rPr lang="tr-TR" sz="2700" b="1" kern="1200" dirty="0" smtClean="0">
              <a:solidFill>
                <a:schemeClr val="tx1"/>
              </a:solidFill>
            </a:rPr>
            <a:t>)</a:t>
          </a:r>
          <a:endParaRPr lang="tr-TR" sz="2700" b="1" kern="1200" dirty="0">
            <a:solidFill>
              <a:schemeClr val="tx1"/>
            </a:solidFill>
          </a:endParaRPr>
        </a:p>
      </dsp:txBody>
      <dsp:txXfrm>
        <a:off x="4857091" y="2715432"/>
        <a:ext cx="2006872" cy="1003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05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04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0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22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72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91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92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41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51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027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16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DB4A9-A126-4353-A457-77A44A553791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53D60-14C5-499B-BBEF-1EBFD61CC3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582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26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Eğitimde ölçme ve değerlendirme, bazı kararlara esas olmak üzere kullanılabilmektedir:</a:t>
            </a:r>
          </a:p>
          <a:p>
            <a:pPr>
              <a:buFont typeface="Calibri" pitchFamily="34" charset="0"/>
              <a:buChar char="–"/>
            </a:pPr>
            <a:r>
              <a:rPr lang="tr-TR" dirty="0" smtClean="0"/>
              <a:t>Eğitsel kararlar</a:t>
            </a:r>
          </a:p>
          <a:p>
            <a:pPr>
              <a:buFont typeface="Calibri" pitchFamily="34" charset="0"/>
              <a:buChar char="–"/>
            </a:pPr>
            <a:r>
              <a:rPr lang="tr-TR" dirty="0" smtClean="0"/>
              <a:t>Yönetsel kararlar</a:t>
            </a:r>
          </a:p>
          <a:p>
            <a:pPr>
              <a:buFont typeface="Calibri" pitchFamily="34" charset="0"/>
              <a:buChar char="–"/>
            </a:pPr>
            <a:r>
              <a:rPr lang="tr-TR" dirty="0" smtClean="0"/>
              <a:t>Rehberlik kararları</a:t>
            </a:r>
          </a:p>
          <a:p>
            <a:pPr>
              <a:buFont typeface="Calibri" pitchFamily="34" charset="0"/>
              <a:buChar char="–"/>
            </a:pPr>
            <a:r>
              <a:rPr lang="tr-TR" dirty="0" smtClean="0"/>
              <a:t>Araştırma kararları</a:t>
            </a:r>
          </a:p>
          <a:p>
            <a:pPr algn="r">
              <a:buNone/>
            </a:pPr>
            <a:endParaRPr lang="tr-TR" b="1" i="1" dirty="0" smtClean="0"/>
          </a:p>
          <a:p>
            <a:pPr algn="r">
              <a:buNone/>
            </a:pPr>
            <a:r>
              <a:rPr lang="tr-TR" i="1" dirty="0" smtClean="0"/>
              <a:t>-Nizamettin Koç-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6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Eğitimde Gözlenen Özellikler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67944" y="1600200"/>
            <a:ext cx="4464496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“Eğitim, bireyin </a:t>
            </a:r>
            <a:r>
              <a:rPr lang="tr-TR" u="sng" dirty="0" smtClean="0"/>
              <a:t>davranışlarında, </a:t>
            </a:r>
            <a:r>
              <a:rPr lang="tr-TR" dirty="0" smtClean="0"/>
              <a:t>kendi yaşantıları yolu ile </a:t>
            </a:r>
            <a:r>
              <a:rPr lang="tr-TR" u="sng" dirty="0" smtClean="0"/>
              <a:t>istendik</a:t>
            </a:r>
            <a:r>
              <a:rPr lang="tr-TR" dirty="0" smtClean="0"/>
              <a:t> davranış değişikliği meydana getirme sürecidir.”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“Eğitim, bir </a:t>
            </a:r>
            <a:r>
              <a:rPr lang="tr-TR" u="sng" dirty="0" smtClean="0"/>
              <a:t>kasıtlı </a:t>
            </a:r>
            <a:r>
              <a:rPr lang="tr-TR" u="sng" dirty="0" err="1" smtClean="0"/>
              <a:t>kültürleme</a:t>
            </a:r>
            <a:r>
              <a:rPr lang="tr-TR" u="sng" dirty="0" smtClean="0"/>
              <a:t> </a:t>
            </a:r>
            <a:r>
              <a:rPr lang="tr-TR" dirty="0" smtClean="0"/>
              <a:t>sürecidir.”</a:t>
            </a:r>
          </a:p>
          <a:p>
            <a:pPr>
              <a:buNone/>
            </a:pPr>
            <a:endParaRPr lang="tr-TR" dirty="0" smtClean="0"/>
          </a:p>
          <a:p>
            <a:pPr algn="r">
              <a:buNone/>
            </a:pPr>
            <a:r>
              <a:rPr lang="tr-TR" i="1" dirty="0" smtClean="0"/>
              <a:t>-Selahattin Ertürk-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11</a:t>
            </a:fld>
            <a:endParaRPr lang="tr-T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42193"/>
            <a:ext cx="3152359" cy="296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8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248472"/>
          </a:xfrm>
          <a:solidFill>
            <a:schemeClr val="accent2">
              <a:lumMod val="20000"/>
              <a:lumOff val="80000"/>
            </a:schemeClr>
          </a:solidFill>
        </p:spPr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Başarı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Zeka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Öğrenme düzeyi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Öğrenme eksikleri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Hazırbulunuşluk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Ön öğrenmeler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İlgi ve yetenekler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Algı ve tutumlar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Kişilik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Beklentiler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Psikomotor</a:t>
            </a:r>
            <a:r>
              <a:rPr lang="tr-TR" dirty="0" smtClean="0"/>
              <a:t> beceriler ve yeterlikler.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5" name="2 İçerik Yer Tutucusu"/>
          <p:cNvSpPr txBox="1">
            <a:spLocks/>
          </p:cNvSpPr>
          <p:nvPr/>
        </p:nvSpPr>
        <p:spPr>
          <a:xfrm>
            <a:off x="467544" y="692696"/>
            <a:ext cx="8229600" cy="129614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numCol="1" rtlCol="0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Eğitimde ölçme ve değerlendirmeye konu olan bazı öğrenci özellikleri: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0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Psikoloji alanında olduğu gibi eğitim alanında da ölçme ve değerlendirmeye konu olan özellikler, genel olarak doğrudan gözlenebilir olmayan </a:t>
            </a:r>
            <a:r>
              <a:rPr lang="tr-TR" b="1" i="1" dirty="0" smtClean="0"/>
              <a:t>örtük ya da gizil </a:t>
            </a:r>
            <a:r>
              <a:rPr lang="tr-TR" dirty="0" smtClean="0"/>
              <a:t>özelliklerdir.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Bu tür özellikler hakkında, </a:t>
            </a:r>
            <a:r>
              <a:rPr lang="tr-TR" b="1" i="1" dirty="0" smtClean="0"/>
              <a:t>davranışlar </a:t>
            </a:r>
            <a:r>
              <a:rPr lang="tr-TR" i="1" dirty="0" smtClean="0"/>
              <a:t>ve</a:t>
            </a:r>
            <a:r>
              <a:rPr lang="tr-TR" b="1" i="1" dirty="0" smtClean="0"/>
              <a:t> davranış örüntüleri</a:t>
            </a:r>
            <a:r>
              <a:rPr lang="tr-TR" dirty="0" smtClean="0"/>
              <a:t> üzerinden yapılan gözlemlere bağlı olarak oldukça sınırlı çıkarımlar yapılabilmektedir.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11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B223F-6461-4D49-AF42-3F9826666BFC}" type="slidenum">
              <a:rPr lang="tr-TR" smtClean="0"/>
              <a:t>14</a:t>
            </a:fld>
            <a:endParaRPr lang="tr-TR"/>
          </a:p>
        </p:txBody>
      </p:sp>
      <p:grpSp>
        <p:nvGrpSpPr>
          <p:cNvPr id="2" name="Grup 1"/>
          <p:cNvGrpSpPr/>
          <p:nvPr/>
        </p:nvGrpSpPr>
        <p:grpSpPr>
          <a:xfrm>
            <a:off x="467544" y="548680"/>
            <a:ext cx="8064896" cy="5616624"/>
            <a:chOff x="611560" y="908720"/>
            <a:chExt cx="7776864" cy="5256584"/>
          </a:xfrm>
        </p:grpSpPr>
        <p:sp>
          <p:nvSpPr>
            <p:cNvPr id="5" name="Oval 4"/>
            <p:cNvSpPr/>
            <p:nvPr/>
          </p:nvSpPr>
          <p:spPr>
            <a:xfrm>
              <a:off x="611560" y="908720"/>
              <a:ext cx="2520280" cy="2088232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sz="2400" b="1" dirty="0" smtClean="0"/>
                <a:t>PSİKOLOJİK</a:t>
              </a:r>
            </a:p>
            <a:p>
              <a:pPr algn="ctr"/>
              <a:r>
                <a:rPr lang="tr-TR" sz="2400" b="1" dirty="0" smtClean="0"/>
                <a:t>ÖZELLİK</a:t>
              </a:r>
              <a:endParaRPr lang="tr-TR" sz="2400" b="1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3635896" y="1196752"/>
              <a:ext cx="2358262" cy="1584176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DAVRANIŞLAR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2627784" y="3295360"/>
              <a:ext cx="1728192" cy="136815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Evreni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112060" y="3284984"/>
              <a:ext cx="1764196" cy="1378528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Davranış Örneklemi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Dikdörtgen 9"/>
            <p:cNvSpPr/>
            <p:nvPr/>
          </p:nvSpPr>
          <p:spPr>
            <a:xfrm>
              <a:off x="6714238" y="5013176"/>
              <a:ext cx="1674186" cy="11521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Göstergeler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Uyarıcılar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Maddeler</a:t>
              </a:r>
            </a:p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Sorular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Düz Ok Bağlayıcısı 11"/>
            <p:cNvCxnSpPr>
              <a:stCxn id="5" idx="6"/>
              <a:endCxn id="7" idx="2"/>
            </p:cNvCxnSpPr>
            <p:nvPr/>
          </p:nvCxnSpPr>
          <p:spPr>
            <a:xfrm>
              <a:off x="3131840" y="1952836"/>
              <a:ext cx="504056" cy="36004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Düz Ok Bağlayıcısı 12"/>
            <p:cNvCxnSpPr>
              <a:stCxn id="7" idx="4"/>
              <a:endCxn id="8" idx="7"/>
            </p:cNvCxnSpPr>
            <p:nvPr/>
          </p:nvCxnSpPr>
          <p:spPr>
            <a:xfrm flipH="1">
              <a:off x="4102888" y="2780928"/>
              <a:ext cx="712139" cy="71479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>
              <a:stCxn id="7" idx="4"/>
              <a:endCxn id="9" idx="1"/>
            </p:cNvCxnSpPr>
            <p:nvPr/>
          </p:nvCxnSpPr>
          <p:spPr>
            <a:xfrm>
              <a:off x="4815027" y="2780928"/>
              <a:ext cx="555394" cy="705937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Düz Ok Bağlayıcısı 18"/>
            <p:cNvCxnSpPr>
              <a:endCxn id="10" idx="0"/>
            </p:cNvCxnSpPr>
            <p:nvPr/>
          </p:nvCxnSpPr>
          <p:spPr>
            <a:xfrm>
              <a:off x="6714238" y="4310543"/>
              <a:ext cx="837093" cy="702633"/>
            </a:xfrm>
            <a:prstGeom prst="straightConnector1">
              <a:avLst/>
            </a:prstGeom>
            <a:ln w="508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Düz Ok Bağlayıcısı 22"/>
            <p:cNvCxnSpPr>
              <a:stCxn id="8" idx="6"/>
              <a:endCxn id="9" idx="2"/>
            </p:cNvCxnSpPr>
            <p:nvPr/>
          </p:nvCxnSpPr>
          <p:spPr>
            <a:xfrm flipV="1">
              <a:off x="4355976" y="3974248"/>
              <a:ext cx="756084" cy="5188"/>
            </a:xfrm>
            <a:prstGeom prst="straightConnector1">
              <a:avLst/>
            </a:prstGeom>
            <a:ln w="38100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057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Davranışların Sınıflandırılması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Davranışların sınıflandırılmasına yönelik taksonomiler;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Klasik </a:t>
            </a:r>
            <a:r>
              <a:rPr lang="tr-TR" dirty="0" err="1" smtClean="0"/>
              <a:t>Bloom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Yenilenmiş </a:t>
            </a:r>
            <a:r>
              <a:rPr lang="tr-TR" dirty="0" err="1" smtClean="0"/>
              <a:t>Bloom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Haldyna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Marzano</a:t>
            </a:r>
            <a:r>
              <a:rPr lang="tr-TR" dirty="0" smtClean="0"/>
              <a:t> Taksonomisi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…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9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86409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Klasik davranışçı yaklaşıma (</a:t>
            </a:r>
            <a:r>
              <a:rPr lang="tr-TR" dirty="0" err="1" smtClean="0"/>
              <a:t>Bloom</a:t>
            </a:r>
            <a:r>
              <a:rPr lang="tr-TR" dirty="0" smtClean="0"/>
              <a:t> taksonomisi) göre;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16</a:t>
            </a:fld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801771675"/>
              </p:ext>
            </p:extLst>
          </p:nvPr>
        </p:nvGraphicFramePr>
        <p:xfrm>
          <a:off x="1019944" y="1252984"/>
          <a:ext cx="7296472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589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 smtClean="0"/>
              <a:t>Haladyna</a:t>
            </a:r>
            <a:r>
              <a:rPr lang="tr-TR" dirty="0" smtClean="0"/>
              <a:t> yaklaşımı;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17</a:t>
            </a:fld>
            <a:endParaRPr lang="tr-TR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1149323530"/>
              </p:ext>
            </p:extLst>
          </p:nvPr>
        </p:nvGraphicFramePr>
        <p:xfrm>
          <a:off x="1019944" y="1252984"/>
          <a:ext cx="6864424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22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/>
              <a:t>Eğitim Sisteminde Ölçme ve Değerlendirme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Eğitim sisteminin genel yapısını, sistem yaklaşımını esas alarak modellemek mümkündür:</a:t>
            </a:r>
          </a:p>
          <a:p>
            <a:pPr marL="0" lvl="0" indent="0">
              <a:buNone/>
            </a:pPr>
            <a:endParaRPr lang="tr-TR" b="1" i="1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endParaRPr lang="tr-TR" b="1" i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tr-TR" b="1" i="1" dirty="0" smtClean="0">
                <a:solidFill>
                  <a:srgbClr val="7030A0"/>
                </a:solidFill>
              </a:rPr>
              <a:t>Bu </a:t>
            </a:r>
            <a:r>
              <a:rPr lang="tr-TR" b="1" i="1" dirty="0">
                <a:solidFill>
                  <a:srgbClr val="7030A0"/>
                </a:solidFill>
              </a:rPr>
              <a:t>model üzerinde ölçme ve değerlendirmenin hangi aşamalarda işe koşulabileceğini belirleyelim</a:t>
            </a:r>
            <a:r>
              <a:rPr lang="tr-TR" b="1" i="1" dirty="0" smtClean="0">
                <a:solidFill>
                  <a:srgbClr val="7030A0"/>
                </a:solidFill>
              </a:rPr>
              <a:t>.</a:t>
            </a:r>
            <a:endParaRPr lang="tr-TR" b="1" i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18</a:t>
            </a:fld>
            <a:endParaRPr lang="tr-TR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4591" y="2492896"/>
            <a:ext cx="7211785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585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19</a:t>
            </a:fld>
            <a:endParaRPr lang="tr-TR"/>
          </a:p>
        </p:txBody>
      </p:sp>
      <p:sp>
        <p:nvSpPr>
          <p:cNvPr id="5" name="Oval 4"/>
          <p:cNvSpPr/>
          <p:nvPr/>
        </p:nvSpPr>
        <p:spPr>
          <a:xfrm>
            <a:off x="3131840" y="1268760"/>
            <a:ext cx="2664296" cy="1368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ÖĞRENME YAŞANTILARI</a:t>
            </a:r>
            <a:endParaRPr lang="tr-TR" b="1" dirty="0">
              <a:solidFill>
                <a:schemeClr val="tx1"/>
              </a:solidFill>
            </a:endParaRPr>
          </a:p>
        </p:txBody>
      </p:sp>
      <p:cxnSp>
        <p:nvCxnSpPr>
          <p:cNvPr id="7" name="Düz Ok Bağlayıcısı 6"/>
          <p:cNvCxnSpPr>
            <a:endCxn id="5" idx="2"/>
          </p:cNvCxnSpPr>
          <p:nvPr/>
        </p:nvCxnSpPr>
        <p:spPr>
          <a:xfrm>
            <a:off x="1403648" y="1952836"/>
            <a:ext cx="172819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5796136" y="1936625"/>
            <a:ext cx="1728192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1547664" y="1619508"/>
            <a:ext cx="646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Girdi</a:t>
            </a:r>
            <a:endParaRPr lang="tr-TR" b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6342645" y="1567293"/>
            <a:ext cx="608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Çıktı</a:t>
            </a:r>
            <a:endParaRPr lang="tr-TR" b="1" dirty="0"/>
          </a:p>
        </p:txBody>
      </p:sp>
      <p:sp>
        <p:nvSpPr>
          <p:cNvPr id="11" name="Yuvarlatılmış Dikdörtgen 10"/>
          <p:cNvSpPr/>
          <p:nvPr/>
        </p:nvSpPr>
        <p:spPr>
          <a:xfrm>
            <a:off x="2843808" y="980728"/>
            <a:ext cx="3240360" cy="1872208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Metin kutusu 11"/>
          <p:cNvSpPr txBox="1"/>
          <p:nvPr/>
        </p:nvSpPr>
        <p:spPr>
          <a:xfrm>
            <a:off x="2866816" y="980728"/>
            <a:ext cx="719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Çevre</a:t>
            </a:r>
            <a:endParaRPr lang="tr-TR" b="1" dirty="0"/>
          </a:p>
        </p:txBody>
      </p:sp>
      <p:sp>
        <p:nvSpPr>
          <p:cNvPr id="13" name="Aşağı Ok 12"/>
          <p:cNvSpPr/>
          <p:nvPr/>
        </p:nvSpPr>
        <p:spPr>
          <a:xfrm>
            <a:off x="1691680" y="2924944"/>
            <a:ext cx="142660" cy="9361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Aşağı Ok 13"/>
          <p:cNvSpPr/>
          <p:nvPr/>
        </p:nvSpPr>
        <p:spPr>
          <a:xfrm>
            <a:off x="4357332" y="2924944"/>
            <a:ext cx="142660" cy="9361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5" name="Aşağı Ok 14"/>
          <p:cNvSpPr/>
          <p:nvPr/>
        </p:nvSpPr>
        <p:spPr>
          <a:xfrm>
            <a:off x="7093636" y="2924944"/>
            <a:ext cx="142660" cy="93610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Yuvarlatılmış Dikdörtgen 15"/>
          <p:cNvSpPr/>
          <p:nvPr/>
        </p:nvSpPr>
        <p:spPr>
          <a:xfrm>
            <a:off x="179512" y="3861048"/>
            <a:ext cx="2808312" cy="195802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err="1" smtClean="0">
                <a:solidFill>
                  <a:schemeClr val="tx1"/>
                </a:solidFill>
              </a:rPr>
              <a:t>Hazırbulunuşluk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Ön öğrenmeler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Tanıma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Yerleştirme</a:t>
            </a:r>
            <a:endParaRPr lang="en-GB" b="1" dirty="0" smtClean="0">
              <a:solidFill>
                <a:schemeClr val="tx1"/>
              </a:solidFill>
            </a:endParaRPr>
          </a:p>
          <a:p>
            <a:r>
              <a:rPr lang="tr-TR" b="1" dirty="0">
                <a:solidFill>
                  <a:schemeClr val="tx1"/>
                </a:solidFill>
              </a:rPr>
              <a:t>Rehberlik ve </a:t>
            </a:r>
            <a:r>
              <a:rPr lang="en-GB" b="1" dirty="0" smtClean="0">
                <a:solidFill>
                  <a:schemeClr val="tx1"/>
                </a:solidFill>
              </a:rPr>
              <a:t>y</a:t>
            </a:r>
            <a:r>
              <a:rPr lang="tr-TR" b="1" dirty="0" err="1" smtClean="0">
                <a:solidFill>
                  <a:schemeClr val="tx1"/>
                </a:solidFill>
              </a:rPr>
              <a:t>önlendirme</a:t>
            </a:r>
            <a:endParaRPr lang="tr-TR" b="1" dirty="0" smtClean="0">
              <a:solidFill>
                <a:schemeClr val="tx1"/>
              </a:solidFill>
            </a:endParaRPr>
          </a:p>
        </p:txBody>
      </p:sp>
      <p:sp>
        <p:nvSpPr>
          <p:cNvPr id="17" name="Yuvarlatılmış Dikdörtgen 16"/>
          <p:cNvSpPr/>
          <p:nvPr/>
        </p:nvSpPr>
        <p:spPr>
          <a:xfrm>
            <a:off x="3131840" y="3933056"/>
            <a:ext cx="2520280" cy="195802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tx1"/>
                </a:solidFill>
              </a:rPr>
              <a:t>Öğrenme başarısı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Öğrenme eksiği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Programın sağlamlığı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Öğretimin etkililiği</a:t>
            </a:r>
          </a:p>
          <a:p>
            <a:r>
              <a:rPr lang="tr-TR" b="1" dirty="0">
                <a:solidFill>
                  <a:schemeClr val="tx1"/>
                </a:solidFill>
              </a:rPr>
              <a:t>Rehberlik ve yönlendirme</a:t>
            </a:r>
            <a:endParaRPr lang="tr-TR" b="1" dirty="0" smtClean="0">
              <a:solidFill>
                <a:schemeClr val="tx1"/>
              </a:solidFill>
            </a:endParaRPr>
          </a:p>
        </p:txBody>
      </p:sp>
      <p:sp>
        <p:nvSpPr>
          <p:cNvPr id="18" name="Yuvarlatılmış Dikdörtgen 17"/>
          <p:cNvSpPr/>
          <p:nvPr/>
        </p:nvSpPr>
        <p:spPr>
          <a:xfrm>
            <a:off x="5724128" y="3900723"/>
            <a:ext cx="2880320" cy="1958024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dirty="0" smtClean="0">
                <a:solidFill>
                  <a:schemeClr val="tx1"/>
                </a:solidFill>
              </a:rPr>
              <a:t>Dönem başarısı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Akademik başarı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Seçme ve yerleştirme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Rehberlik ve yönlendirme</a:t>
            </a:r>
          </a:p>
        </p:txBody>
      </p:sp>
    </p:spTree>
    <p:extLst>
      <p:ext uri="{BB962C8B-B14F-4D97-AF65-F5344CB8AC3E}">
        <p14:creationId xmlns:p14="http://schemas.microsoft.com/office/powerpoint/2010/main" val="42445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87220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1.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Ölçme ve Değerlendirmenin Eğitim Sistemindeki Konumu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39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Ölçme ve değerlendirmenin eğitim alanı özelindeki konumunu, gerekliliğini ve işlevini belirlemek.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Ölçme ve değerlendirme ayrımını ve ilişkisini açıklamak.</a:t>
            </a:r>
          </a:p>
          <a:p>
            <a:r>
              <a:rPr lang="tr-TR" dirty="0" smtClean="0"/>
              <a:t>Eğitimde verilen kararlarda ölçme ve değerlendirmenin işlevini açıklamak.</a:t>
            </a:r>
          </a:p>
          <a:p>
            <a:r>
              <a:rPr lang="tr-TR" dirty="0" smtClean="0"/>
              <a:t>Eğitimde ölçmeye konu olan özellikleri tanımak.</a:t>
            </a:r>
          </a:p>
          <a:p>
            <a:r>
              <a:rPr lang="tr-TR" dirty="0" smtClean="0"/>
              <a:t>Psikolojik özelliklerin genel karakteristiğini açıklamak.</a:t>
            </a:r>
          </a:p>
          <a:p>
            <a:r>
              <a:rPr lang="tr-TR" dirty="0" smtClean="0"/>
              <a:t>Özellik ve davranış arasındaki ilişkileri örneklendirebilmek.</a:t>
            </a:r>
          </a:p>
          <a:p>
            <a:r>
              <a:rPr lang="tr-TR" dirty="0" smtClean="0"/>
              <a:t>Psikolojik özelliklerin gözlenmesi modelini anlamak.</a:t>
            </a:r>
          </a:p>
          <a:p>
            <a:r>
              <a:rPr lang="tr-TR" dirty="0" smtClean="0"/>
              <a:t>Davranışların sınıflandırılmasına yönelik temel yaklaşımları ve sınıflandırmaları açıklamak.</a:t>
            </a:r>
          </a:p>
          <a:p>
            <a:r>
              <a:rPr lang="tr-TR" dirty="0" smtClean="0"/>
              <a:t>Eğitim sisteminde ölçme ve değerlendirmeyi, kullanılış amaçlarına göre konumlandırabilmek.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69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Özellikleri Nasıl İfade Ediyoruz?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 rot="20705106">
            <a:off x="920035" y="1747623"/>
            <a:ext cx="2728311" cy="1938992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Cinsiyet</a:t>
            </a:r>
          </a:p>
          <a:p>
            <a:r>
              <a:rPr lang="tr-TR" sz="2400" dirty="0" smtClean="0"/>
              <a:t>Tülay …… 	Kadın</a:t>
            </a:r>
          </a:p>
          <a:p>
            <a:r>
              <a:rPr lang="tr-TR" sz="2400" dirty="0" smtClean="0"/>
              <a:t>Ersin …… 	Erkek</a:t>
            </a:r>
          </a:p>
          <a:p>
            <a:r>
              <a:rPr lang="tr-TR" sz="2400" dirty="0" smtClean="0"/>
              <a:t>Cenk……	Erkek</a:t>
            </a:r>
          </a:p>
          <a:p>
            <a:r>
              <a:rPr lang="tr-TR" sz="2400" dirty="0" smtClean="0"/>
              <a:t>Derya……	Kadın</a:t>
            </a:r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3851920" y="1916832"/>
            <a:ext cx="2002023" cy="1938992"/>
          </a:xfrm>
          <a:prstGeom prst="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Sınıf Mevcudu</a:t>
            </a:r>
          </a:p>
          <a:p>
            <a:r>
              <a:rPr lang="tr-TR" sz="2400" dirty="0" smtClean="0"/>
              <a:t>1.Sınıflar…..45</a:t>
            </a:r>
          </a:p>
          <a:p>
            <a:r>
              <a:rPr lang="tr-TR" sz="2400" dirty="0" smtClean="0"/>
              <a:t>2.Sınıflar…..50</a:t>
            </a:r>
          </a:p>
          <a:p>
            <a:r>
              <a:rPr lang="tr-TR" sz="2400" dirty="0" smtClean="0"/>
              <a:t>3.Sınıflar…..48</a:t>
            </a:r>
          </a:p>
          <a:p>
            <a:r>
              <a:rPr lang="tr-TR" sz="2400" dirty="0" smtClean="0"/>
              <a:t>4.Sınıflar…..38</a:t>
            </a:r>
          </a:p>
        </p:txBody>
      </p:sp>
      <p:sp>
        <p:nvSpPr>
          <p:cNvPr id="6" name="Metin kutusu 5"/>
          <p:cNvSpPr txBox="1"/>
          <p:nvPr/>
        </p:nvSpPr>
        <p:spPr>
          <a:xfrm rot="634364">
            <a:off x="6134035" y="1811044"/>
            <a:ext cx="2107244" cy="2308324"/>
          </a:xfrm>
          <a:prstGeom prst="rect">
            <a:avLst/>
          </a:pr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Hava Sıcaklığı</a:t>
            </a:r>
          </a:p>
          <a:p>
            <a:r>
              <a:rPr lang="tr-TR" sz="2400" dirty="0" smtClean="0"/>
              <a:t>Ankara…..17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</a:t>
            </a:r>
          </a:p>
          <a:p>
            <a:r>
              <a:rPr lang="tr-TR" sz="2400" dirty="0" smtClean="0"/>
              <a:t>İstanbul...19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</a:t>
            </a:r>
          </a:p>
          <a:p>
            <a:r>
              <a:rPr lang="tr-TR" sz="2400" dirty="0" smtClean="0"/>
              <a:t>İzmir………22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</a:t>
            </a:r>
          </a:p>
          <a:p>
            <a:r>
              <a:rPr lang="tr-TR" sz="2400" dirty="0" smtClean="0"/>
              <a:t>Antalya....26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</a:t>
            </a:r>
          </a:p>
          <a:p>
            <a:r>
              <a:rPr lang="tr-TR" sz="2400" dirty="0" smtClean="0"/>
              <a:t>Mardin…..15 </a:t>
            </a:r>
            <a:r>
              <a:rPr lang="tr-TR" sz="2400" baseline="30000" dirty="0" smtClean="0"/>
              <a:t>0</a:t>
            </a:r>
            <a:r>
              <a:rPr lang="tr-TR" sz="2400" dirty="0" smtClean="0"/>
              <a:t>C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539552" y="3933056"/>
            <a:ext cx="2518190" cy="2308324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Ders Yükü</a:t>
            </a:r>
          </a:p>
          <a:p>
            <a:r>
              <a:rPr lang="tr-TR" sz="2400" dirty="0" smtClean="0"/>
              <a:t>Pazartesi……3 ders</a:t>
            </a:r>
          </a:p>
          <a:p>
            <a:r>
              <a:rPr lang="tr-TR" sz="2400" dirty="0" smtClean="0"/>
              <a:t>Salı……………1 ders</a:t>
            </a:r>
          </a:p>
          <a:p>
            <a:r>
              <a:rPr lang="tr-TR" sz="2400" dirty="0" smtClean="0"/>
              <a:t>Çarşamba….3 ders</a:t>
            </a:r>
          </a:p>
          <a:p>
            <a:r>
              <a:rPr lang="tr-TR" sz="2400" dirty="0" smtClean="0"/>
              <a:t>Perşembe….2 ders</a:t>
            </a:r>
          </a:p>
          <a:p>
            <a:r>
              <a:rPr lang="tr-TR" sz="2400" dirty="0" smtClean="0"/>
              <a:t>Cuma…………1 ders</a:t>
            </a:r>
            <a:endParaRPr lang="tr-TR" sz="2400" dirty="0"/>
          </a:p>
        </p:txBody>
      </p:sp>
      <p:sp>
        <p:nvSpPr>
          <p:cNvPr id="9" name="Metin kutusu 8"/>
          <p:cNvSpPr txBox="1"/>
          <p:nvPr/>
        </p:nvSpPr>
        <p:spPr>
          <a:xfrm rot="894965">
            <a:off x="3537292" y="3875374"/>
            <a:ext cx="1580817" cy="2677656"/>
          </a:xfrm>
          <a:prstGeom prst="rect">
            <a:avLst/>
          </a:prstGeom>
          <a:gradFill>
            <a:gsLst>
              <a:gs pos="0">
                <a:srgbClr val="DDEBCF"/>
              </a:gs>
              <a:gs pos="80000">
                <a:srgbClr val="9CB86E"/>
              </a:gs>
              <a:gs pos="100000">
                <a:srgbClr val="156B13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Grubu</a:t>
            </a:r>
          </a:p>
          <a:p>
            <a:r>
              <a:rPr lang="tr-TR" sz="2400" dirty="0" smtClean="0"/>
              <a:t>Ali…………A</a:t>
            </a:r>
          </a:p>
          <a:p>
            <a:r>
              <a:rPr lang="tr-TR" sz="2400" dirty="0" smtClean="0"/>
              <a:t>Seher…….C</a:t>
            </a:r>
          </a:p>
          <a:p>
            <a:r>
              <a:rPr lang="tr-TR" sz="2400" dirty="0" smtClean="0"/>
              <a:t>Numan….K</a:t>
            </a:r>
          </a:p>
          <a:p>
            <a:r>
              <a:rPr lang="tr-TR" sz="2400" dirty="0" smtClean="0"/>
              <a:t>Fazilet…..G</a:t>
            </a:r>
          </a:p>
          <a:p>
            <a:r>
              <a:rPr lang="tr-TR" sz="2400" dirty="0" smtClean="0"/>
              <a:t>Duygu……C</a:t>
            </a:r>
          </a:p>
          <a:p>
            <a:r>
              <a:rPr lang="tr-TR" sz="2400" dirty="0" smtClean="0"/>
              <a:t>Ahmet…..D</a:t>
            </a:r>
          </a:p>
        </p:txBody>
      </p:sp>
      <p:sp>
        <p:nvSpPr>
          <p:cNvPr id="10" name="Metin kutusu 9"/>
          <p:cNvSpPr txBox="1"/>
          <p:nvPr/>
        </p:nvSpPr>
        <p:spPr>
          <a:xfrm>
            <a:off x="5289636" y="4483850"/>
            <a:ext cx="3674852" cy="1938992"/>
          </a:xfrm>
          <a:prstGeom prst="rect">
            <a:avLst/>
          </a:prstGeom>
          <a:gradFill>
            <a:gsLst>
              <a:gs pos="0">
                <a:srgbClr val="03D4A8"/>
              </a:gs>
              <a:gs pos="61000">
                <a:srgbClr val="21D6E0"/>
              </a:gs>
              <a:gs pos="90000">
                <a:srgbClr val="0087E6"/>
              </a:gs>
              <a:gs pos="100000">
                <a:srgbClr val="005CBF"/>
              </a:gs>
            </a:gsLst>
            <a:lin ang="5400000" scaled="0"/>
          </a:gra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Eğitim Düzeyi</a:t>
            </a:r>
          </a:p>
          <a:p>
            <a:r>
              <a:rPr lang="tr-TR" sz="2400" dirty="0" smtClean="0"/>
              <a:t>Nur……….Lise mezunu</a:t>
            </a:r>
          </a:p>
          <a:p>
            <a:r>
              <a:rPr lang="tr-TR" sz="2400" dirty="0" smtClean="0"/>
              <a:t>Aslı……….Üniversite mezunu</a:t>
            </a:r>
          </a:p>
          <a:p>
            <a:r>
              <a:rPr lang="tr-TR" sz="2400" dirty="0" smtClean="0"/>
              <a:t>Kağan……Ortaokul mezunu</a:t>
            </a:r>
          </a:p>
          <a:p>
            <a:r>
              <a:rPr lang="tr-TR" sz="2400" dirty="0" smtClean="0"/>
              <a:t>Mert……..</a:t>
            </a:r>
            <a:r>
              <a:rPr lang="tr-TR" sz="2400" dirty="0" err="1" smtClean="0"/>
              <a:t>Önlisans</a:t>
            </a:r>
            <a:r>
              <a:rPr lang="tr-TR" sz="2400" dirty="0" smtClean="0"/>
              <a:t> mezunu</a:t>
            </a:r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76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/>
              <a:t>Ölçme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Ölçme;</a:t>
            </a:r>
          </a:p>
          <a:p>
            <a:r>
              <a:rPr lang="tr-TR" u="sng" dirty="0" smtClean="0"/>
              <a:t>Belli bir özelliğin</a:t>
            </a:r>
            <a:r>
              <a:rPr lang="tr-TR" dirty="0" smtClean="0"/>
              <a:t> gözlenmesi, gözlemlerin sayı ve sembollerle ifade edilmesidir.</a:t>
            </a:r>
          </a:p>
          <a:p>
            <a:r>
              <a:rPr lang="tr-TR" dirty="0" smtClean="0"/>
              <a:t>Niteliklerin sayı ve sembollerle eşlenmesidir.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r>
              <a:rPr lang="tr-TR" i="1" dirty="0" smtClean="0"/>
              <a:t>Ölçmenin konusu, objelerin kendileri değil onların dikkate alınan özellikleridir.</a:t>
            </a:r>
            <a:endParaRPr lang="tr-TR" i="1" dirty="0"/>
          </a:p>
        </p:txBody>
      </p:sp>
      <p:sp>
        <p:nvSpPr>
          <p:cNvPr id="4" name="AutoShape 2" descr="Image result for measurement and evalu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504" y="21357"/>
            <a:ext cx="1905000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Grup 8"/>
          <p:cNvGrpSpPr/>
          <p:nvPr/>
        </p:nvGrpSpPr>
        <p:grpSpPr>
          <a:xfrm>
            <a:off x="1763688" y="3068960"/>
            <a:ext cx="5112568" cy="2232248"/>
            <a:chOff x="1763688" y="3501008"/>
            <a:chExt cx="4752528" cy="1944216"/>
          </a:xfrm>
        </p:grpSpPr>
        <p:sp>
          <p:nvSpPr>
            <p:cNvPr id="5" name="Oval 4"/>
            <p:cNvSpPr/>
            <p:nvPr/>
          </p:nvSpPr>
          <p:spPr>
            <a:xfrm>
              <a:off x="1763688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Nitelikler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4860032" y="3501008"/>
              <a:ext cx="1656184" cy="194421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Sayılar ve Semboller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Aşağı Bükülü Ok 5"/>
            <p:cNvSpPr/>
            <p:nvPr/>
          </p:nvSpPr>
          <p:spPr>
            <a:xfrm>
              <a:off x="3419872" y="4113076"/>
              <a:ext cx="1440160" cy="360040"/>
            </a:xfrm>
            <a:prstGeom prst="curvedDownArrow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b="1">
                <a:solidFill>
                  <a:schemeClr val="tx1"/>
                </a:solidFill>
              </a:endParaRPr>
            </a:p>
          </p:txBody>
        </p:sp>
        <p:sp>
          <p:nvSpPr>
            <p:cNvPr id="8" name="Yuvarlatılmış Dikdörtgen 7"/>
            <p:cNvSpPr/>
            <p:nvPr/>
          </p:nvSpPr>
          <p:spPr>
            <a:xfrm>
              <a:off x="3491880" y="3501008"/>
              <a:ext cx="1184920" cy="612068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r-TR" b="1" dirty="0" smtClean="0">
                  <a:solidFill>
                    <a:schemeClr val="tx1"/>
                  </a:solidFill>
                </a:rPr>
                <a:t>Eşleme Kuralı</a:t>
              </a:r>
              <a:endParaRPr lang="tr-TR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38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Değerlendirme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Değerlendirme; tek başına fazlaca bir anlam taşımayan ölçme sonuçlarını, bir ölçüte ya da ölçütler takımına göre anlamlı ve yorumlanabilir hale getirme sürecidir.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Sıklıkla değerlendirme, bir karar ile sonuçlandırılır. </a:t>
            </a:r>
            <a:endParaRPr lang="tr-TR" dirty="0"/>
          </a:p>
        </p:txBody>
      </p:sp>
      <p:pic>
        <p:nvPicPr>
          <p:cNvPr id="3074" name="Picture 2" descr="Image result for assess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6173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81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Eğitimde Verilen Kararlar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32534" y="1600200"/>
            <a:ext cx="4454266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Eğitimde ölçme ve değerlendirme, genel kullanımı açısından ve temelde, ‘karar verme (</a:t>
            </a:r>
            <a:r>
              <a:rPr lang="tr-TR" dirty="0" err="1" smtClean="0"/>
              <a:t>desicion</a:t>
            </a:r>
            <a:r>
              <a:rPr lang="tr-TR" dirty="0" smtClean="0"/>
              <a:t> </a:t>
            </a:r>
            <a:r>
              <a:rPr lang="tr-TR" dirty="0" err="1" smtClean="0"/>
              <a:t>making</a:t>
            </a:r>
            <a:r>
              <a:rPr lang="tr-TR" dirty="0" smtClean="0"/>
              <a:t>)’ odaklı bir eylem olarak görülmektedir.</a:t>
            </a:r>
          </a:p>
          <a:p>
            <a:pPr algn="r">
              <a:buNone/>
            </a:pPr>
            <a:r>
              <a:rPr lang="tr-TR" dirty="0" smtClean="0"/>
              <a:t>-</a:t>
            </a:r>
            <a:r>
              <a:rPr lang="tr-TR" dirty="0" err="1" smtClean="0"/>
              <a:t>Gabor</a:t>
            </a:r>
            <a:r>
              <a:rPr lang="tr-TR" dirty="0" smtClean="0"/>
              <a:t> </a:t>
            </a:r>
            <a:r>
              <a:rPr lang="tr-TR" dirty="0" err="1" smtClean="0"/>
              <a:t>Szabo</a:t>
            </a:r>
            <a:r>
              <a:rPr lang="tr-TR" dirty="0" smtClean="0"/>
              <a:t>-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1628800"/>
            <a:ext cx="394521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5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26469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tr-TR" dirty="0" smtClean="0"/>
              <a:t>Örneğin;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Bu sınıfta, matematik derslerime </a:t>
            </a:r>
            <a:r>
              <a:rPr lang="tr-TR" u="sng" dirty="0" smtClean="0"/>
              <a:t>önce</a:t>
            </a:r>
            <a:r>
              <a:rPr lang="tr-TR" dirty="0" smtClean="0"/>
              <a:t> dört işlem becerilerinden başlamam gerekiyor.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En son işlediğim konuya yönelik olarak </a:t>
            </a:r>
            <a:r>
              <a:rPr lang="tr-TR" u="sng" dirty="0" smtClean="0"/>
              <a:t>telafi</a:t>
            </a:r>
            <a:r>
              <a:rPr lang="tr-TR" dirty="0" smtClean="0"/>
              <a:t> dersleri yapmalıyım.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Diğer konuya geçebilirim.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Bu öğrencimin ailesi ile ders çalışma alışkanlığı hakkında görüşmeliyim.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Bazı öğrencileri rehberlik servisine yönlendirmem gerekiyor.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alibri" pitchFamily="34" charset="0"/>
              <a:buChar char="–"/>
            </a:pPr>
            <a:r>
              <a:rPr lang="tr-TR" dirty="0" smtClean="0"/>
              <a:t>Bu sınıfta öğretim yöntemimi değiştirmeliyim.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r>
              <a:rPr lang="tr-TR" b="1" dirty="0"/>
              <a:t>g</a:t>
            </a:r>
            <a:r>
              <a:rPr lang="tr-TR" b="1" dirty="0" smtClean="0"/>
              <a:t>ibi kararlar nasıl veriliyor?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9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3140968"/>
            <a:ext cx="8640960" cy="33123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i="1" dirty="0" smtClean="0"/>
              <a:t>PEKİ…</a:t>
            </a:r>
          </a:p>
          <a:p>
            <a:pPr marL="514350" indent="-514350">
              <a:buNone/>
            </a:pPr>
            <a:endParaRPr lang="tr-TR" dirty="0" smtClean="0"/>
          </a:p>
          <a:p>
            <a:pPr marL="514350" indent="-514350">
              <a:buNone/>
            </a:pPr>
            <a:r>
              <a:rPr lang="tr-TR" b="1" i="1" dirty="0" smtClean="0"/>
              <a:t>Ölçme ve Değerlendirme yöntem ve teknikleri, karar almada ve bu kararı uygulamada yardımcı olabilir mi?</a:t>
            </a:r>
            <a:endParaRPr lang="tr-TR" b="1" i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96906-9C41-4594-BE16-E2BEA76A88EF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3074" name="Picture 2" descr="C:\Users\smyrna\Desktop\OD_Görseller\OD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620688"/>
            <a:ext cx="4678270" cy="2376264"/>
          </a:xfrm>
          <a:prstGeom prst="rect">
            <a:avLst/>
          </a:prstGeom>
          <a:noFill/>
        </p:spPr>
      </p:pic>
      <p:sp>
        <p:nvSpPr>
          <p:cNvPr id="5" name="2 İçerik Yer Tutucusu"/>
          <p:cNvSpPr txBox="1">
            <a:spLocks/>
          </p:cNvSpPr>
          <p:nvPr/>
        </p:nvSpPr>
        <p:spPr>
          <a:xfrm>
            <a:off x="251520" y="1196752"/>
            <a:ext cx="3888432" cy="11521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tr-TR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Karar vermek zor iş!...</a:t>
            </a:r>
          </a:p>
        </p:txBody>
      </p:sp>
    </p:spTree>
    <p:extLst>
      <p:ext uri="{BB962C8B-B14F-4D97-AF65-F5344CB8AC3E}">
        <p14:creationId xmlns:p14="http://schemas.microsoft.com/office/powerpoint/2010/main" val="29428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672</Words>
  <Application>Microsoft Office PowerPoint</Application>
  <PresentationFormat>Ekran Gösterisi (4:3)</PresentationFormat>
  <Paragraphs>207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Eğitimde ve Psikolojide ÖLÇME VE DEĞERLENDİRME</vt:lpstr>
      <vt:lpstr>ÜNİTE 1. Ölçme ve Değerlendirmenin Eğitim Sistemindeki Konumu</vt:lpstr>
      <vt:lpstr>PowerPoint Sunusu</vt:lpstr>
      <vt:lpstr>Özellikleri Nasıl İfade Ediyoruz?</vt:lpstr>
      <vt:lpstr>Ölçme Nedir?</vt:lpstr>
      <vt:lpstr>Değerlendirme Nedir?</vt:lpstr>
      <vt:lpstr>Eğitimde Verilen Kararlar</vt:lpstr>
      <vt:lpstr>PowerPoint Sunusu</vt:lpstr>
      <vt:lpstr>PowerPoint Sunusu</vt:lpstr>
      <vt:lpstr>PowerPoint Sunusu</vt:lpstr>
      <vt:lpstr>Eğitimde Gözlenen Özellikler</vt:lpstr>
      <vt:lpstr>PowerPoint Sunusu</vt:lpstr>
      <vt:lpstr>PowerPoint Sunusu</vt:lpstr>
      <vt:lpstr>PowerPoint Sunusu</vt:lpstr>
      <vt:lpstr>Davranışların Sınıflandırılması</vt:lpstr>
      <vt:lpstr>PowerPoint Sunusu</vt:lpstr>
      <vt:lpstr>PowerPoint Sunusu</vt:lpstr>
      <vt:lpstr>Eğitim Sisteminde Ölçme ve Değerlendirme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2017-02-13T13:07:22Z</dcterms:created>
  <dcterms:modified xsi:type="dcterms:W3CDTF">2017-02-13T13:09:40Z</dcterms:modified>
</cp:coreProperties>
</file>