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558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15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9533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769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7884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101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62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46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41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66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05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369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74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94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75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198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FMUS1003 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60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Küresel ısınma ve sulak alan üzerine etkileri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1334" y="2133600"/>
            <a:ext cx="6691158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7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5567" y="914400"/>
            <a:ext cx="7372768" cy="552957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427260" y="6443977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 smtClean="0"/>
              <a:t>https://www.shapeoflife.org/resources/climate-change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427648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5212" y="395786"/>
            <a:ext cx="8147713" cy="525675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096000" y="584903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https://19january2017snapshot.epa.gov/climate-impacts/climate-impacts-ecosystems_.html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89903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err="1" smtClean="0"/>
              <a:t>Akdogan</a:t>
            </a:r>
            <a:r>
              <a:rPr lang="tr-TR" sz="1000" dirty="0" smtClean="0"/>
              <a:t> et al. </a:t>
            </a:r>
            <a:r>
              <a:rPr lang="tr-TR" sz="1000" smtClean="0"/>
              <a:t>Pestisitlerin Önemi ve Ekosisteme Etkileri Akademik Gıda 10(1) (2012) 125-132 </a:t>
            </a:r>
          </a:p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</a:p>
          <a:p>
            <a:r>
              <a:rPr lang="tr-TR" sz="1000" dirty="0" smtClean="0"/>
              <a:t>Erkul, H., (2012), Çevre Koruma, Detay Yayınları: 501, Ankara. </a:t>
            </a:r>
          </a:p>
          <a:p>
            <a:r>
              <a:rPr lang="tr-TR" sz="1000" dirty="0" smtClean="0"/>
              <a:t>Görmez, K., (2010), Çevre Sorunları, Nobel Yayın Dağıtım: 1138, Ankara.</a:t>
            </a:r>
          </a:p>
          <a:p>
            <a:r>
              <a:rPr lang="tr-TR" sz="1000" dirty="0" smtClean="0"/>
              <a:t>N. BAYRAK1 , B. SARIBOĞA2 , T. BAYRAK3 KENTSEL GELİŞİM VE ÇEVRE SAĞLIĞI İLİŞKİSİ: SİNOP İLİ ÖRNEĞİ, HKMO-Mühendislik Ölçmeleri STB Komisyonu 8. Ulusal Mühendislik Ölçmeleri Sempozyumu 19-21 Ekim 2016, Yıldız Teknik Üniversitesi, İstanbul</a:t>
            </a:r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75679313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279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FMUS1003 Su okuryazarlığı</vt:lpstr>
      <vt:lpstr>Küresel ısınma ve sulak alan üzerine etkileri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5</cp:revision>
  <dcterms:created xsi:type="dcterms:W3CDTF">2020-10-02T12:22:48Z</dcterms:created>
  <dcterms:modified xsi:type="dcterms:W3CDTF">2020-10-02T12:46:08Z</dcterms:modified>
</cp:coreProperties>
</file>