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89BB-4356-4D77-B970-D24BF5AA49F8}" type="datetimeFigureOut">
              <a:rPr lang="tr-TR" smtClean="0"/>
              <a:t>26.03.2021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6BA2-1CF2-4A24-A7D3-8FD31EC9B1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541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289BB-4356-4D77-B970-D24BF5AA49F8}" type="datetimeFigureOut">
              <a:rPr lang="tr-TR" smtClean="0"/>
              <a:t>26.03.2021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D6BA2-1CF2-4A24-A7D3-8FD31EC9B1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25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 of Zn (II), Cu (II) and Ni (II) ions in metalloproteins</a:t>
            </a:r>
            <a:endParaRPr lang="tr-TR" sz="4000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9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6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4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3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3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0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6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9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80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</Words>
  <Application>Microsoft Office PowerPoint</Application>
  <PresentationFormat>Geniş ekran</PresentationFormat>
  <Paragraphs>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Teması</vt:lpstr>
      <vt:lpstr>Coordination of Zn (II), Cu (II) and Ni (II) ions in metalloproteins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Coordination of Zn (II), Cu (II) and Ni (II) ions in metalloproteins</dc:title>
  <dc:creator>user</dc:creator>
  <cp:lastModifiedBy>user</cp:lastModifiedBy>
  <cp:revision>2</cp:revision>
  <dcterms:created xsi:type="dcterms:W3CDTF">2021-03-03T05:38:52Z</dcterms:created>
  <dcterms:modified xsi:type="dcterms:W3CDTF">2021-03-25T21:55:28Z</dcterms:modified>
</cp:coreProperties>
</file>