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0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Transistörlü devrelerin DC </a:t>
            </a:r>
            <a:r>
              <a:rPr lang="tr-TR" dirty="0" smtClean="0"/>
              <a:t>analizi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3087"/>
            <a:ext cx="726757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58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7374"/>
            <a:ext cx="7875270" cy="340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81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0079"/>
            <a:ext cx="8658952" cy="443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0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562"/>
            <a:ext cx="8105787" cy="448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09750"/>
            <a:ext cx="6903720" cy="447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8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43087"/>
            <a:ext cx="7179945" cy="393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9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81187"/>
            <a:ext cx="5518525" cy="425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9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85950"/>
            <a:ext cx="8325757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00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8799"/>
            <a:ext cx="9923145" cy="433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86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09749"/>
            <a:ext cx="8641725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03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8325"/>
            <a:ext cx="6837045" cy="444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1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2589</TotalTime>
  <Words>34</Words>
  <Application>Microsoft Office PowerPoint</Application>
  <PresentationFormat>Geniş ekran</PresentationFormat>
  <Paragraphs>16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Times New Roman</vt:lpstr>
      <vt:lpstr>temaacik</vt:lpstr>
      <vt:lpstr> 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136</cp:revision>
  <dcterms:created xsi:type="dcterms:W3CDTF">2017-11-13T19:25:20Z</dcterms:created>
  <dcterms:modified xsi:type="dcterms:W3CDTF">2020-01-24T14:30:45Z</dcterms:modified>
</cp:coreProperties>
</file>