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8" r:id="rId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39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478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05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450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3255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69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088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227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79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659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2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09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36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811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811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95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500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10BDEA-7976-4E8C-BD0D-ED33C0C83F3C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DB0183-679B-4EBC-9AE4-F3E6CCFE3E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842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4000" dirty="0" smtClean="0"/>
              <a:t>BIO311 ACADEMIC PRESENTATION SKILLS</a:t>
            </a:r>
            <a:endParaRPr lang="tr-TR" sz="40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Assoc</a:t>
            </a:r>
            <a:r>
              <a:rPr lang="tr-TR" dirty="0" smtClean="0"/>
              <a:t>. Prof. Dr. Fadime Kıran</a:t>
            </a:r>
          </a:p>
          <a:p>
            <a:r>
              <a:rPr lang="tr-TR" dirty="0" err="1" smtClean="0"/>
              <a:t>Assoc</a:t>
            </a:r>
            <a:r>
              <a:rPr lang="tr-TR" dirty="0" smtClean="0"/>
              <a:t>. Prof. Dr. İlker Büyük</a:t>
            </a:r>
          </a:p>
          <a:p>
            <a:r>
              <a:rPr lang="tr-TR" dirty="0" err="1" smtClean="0"/>
              <a:t>Assist</a:t>
            </a:r>
            <a:r>
              <a:rPr lang="tr-TR" dirty="0" smtClean="0"/>
              <a:t>. Prof. Dr. Şeyda Fikirdeşici Ergen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102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Student </a:t>
            </a:r>
            <a:r>
              <a:rPr lang="tr-TR" dirty="0" err="1" smtClean="0"/>
              <a:t>Presentations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873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References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1913909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Davis</a:t>
            </a:r>
            <a:r>
              <a:rPr lang="tr-TR" dirty="0"/>
              <a:t>, M. </a:t>
            </a:r>
            <a:r>
              <a:rPr lang="tr-TR" dirty="0" smtClean="0"/>
              <a:t>2005. </a:t>
            </a:r>
            <a:r>
              <a:rPr lang="tr-TR" dirty="0" err="1" smtClean="0"/>
              <a:t>Scientific</a:t>
            </a:r>
            <a:r>
              <a:rPr lang="tr-TR" dirty="0" smtClean="0"/>
              <a:t> </a:t>
            </a:r>
            <a:r>
              <a:rPr lang="tr-TR" dirty="0" err="1" smtClean="0"/>
              <a:t>Papers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Presentations</a:t>
            </a:r>
            <a:r>
              <a:rPr lang="tr-TR" dirty="0"/>
              <a:t>, </a:t>
            </a:r>
            <a:r>
              <a:rPr lang="tr-TR" dirty="0" err="1" smtClean="0"/>
              <a:t>Revised</a:t>
            </a:r>
            <a:r>
              <a:rPr lang="tr-TR" dirty="0" smtClean="0"/>
              <a:t> Edition </a:t>
            </a:r>
            <a:r>
              <a:rPr lang="tr-TR" dirty="0" err="1" smtClean="0"/>
              <a:t>Elsevier</a:t>
            </a:r>
            <a:endParaRPr lang="tr-TR" dirty="0" smtClean="0"/>
          </a:p>
          <a:p>
            <a:r>
              <a:rPr lang="tr-TR" dirty="0" err="1" smtClean="0"/>
              <a:t>Wallwork</a:t>
            </a:r>
            <a:r>
              <a:rPr lang="tr-TR" dirty="0" smtClean="0"/>
              <a:t>, A. 2016. </a:t>
            </a:r>
            <a:r>
              <a:rPr lang="en-US" dirty="0" smtClean="0"/>
              <a:t>English</a:t>
            </a:r>
            <a:r>
              <a:rPr lang="tr-TR" dirty="0" smtClean="0"/>
              <a:t> </a:t>
            </a:r>
            <a:r>
              <a:rPr lang="en-US" dirty="0" smtClean="0"/>
              <a:t>for Presentations</a:t>
            </a:r>
            <a:r>
              <a:rPr lang="tr-TR" dirty="0" smtClean="0"/>
              <a:t> </a:t>
            </a:r>
            <a:r>
              <a:rPr lang="en-US" dirty="0" smtClean="0"/>
              <a:t>at International</a:t>
            </a:r>
            <a:r>
              <a:rPr lang="tr-TR" dirty="0" smtClean="0"/>
              <a:t> </a:t>
            </a:r>
            <a:r>
              <a:rPr lang="en-US" dirty="0" smtClean="0"/>
              <a:t>Conferences</a:t>
            </a:r>
            <a:r>
              <a:rPr lang="tr-TR" dirty="0" smtClean="0"/>
              <a:t>, </a:t>
            </a:r>
            <a:r>
              <a:rPr lang="tr-TR" dirty="0" err="1" smtClean="0"/>
              <a:t>Springer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Carter, M. 2020. Designing </a:t>
            </a:r>
            <a:r>
              <a:rPr lang="tr-TR" dirty="0" err="1"/>
              <a:t>Science</a:t>
            </a:r>
            <a:r>
              <a:rPr lang="tr-TR" dirty="0"/>
              <a:t> </a:t>
            </a:r>
            <a:r>
              <a:rPr lang="tr-TR" dirty="0" err="1" smtClean="0"/>
              <a:t>Presentations</a:t>
            </a:r>
            <a:r>
              <a:rPr lang="tr-TR" dirty="0" smtClean="0"/>
              <a:t>, </a:t>
            </a:r>
            <a:r>
              <a:rPr lang="en-US" dirty="0"/>
              <a:t>A Visual Guide to Figures, Papers, Slides, Posters, and </a:t>
            </a:r>
            <a:r>
              <a:rPr lang="en-US" dirty="0" smtClean="0"/>
              <a:t>More</a:t>
            </a:r>
            <a:r>
              <a:rPr lang="tr-TR" dirty="0" smtClean="0"/>
              <a:t>, </a:t>
            </a:r>
            <a:r>
              <a:rPr lang="tr-TR" dirty="0" err="1"/>
              <a:t>Academic</a:t>
            </a:r>
            <a:r>
              <a:rPr lang="tr-TR" dirty="0"/>
              <a:t> </a:t>
            </a:r>
            <a:r>
              <a:rPr lang="tr-TR" dirty="0" err="1" smtClean="0"/>
              <a:t>Press</a:t>
            </a:r>
            <a:r>
              <a:rPr lang="tr-T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58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Organik</Template>
  <TotalTime>10</TotalTime>
  <Words>89</Words>
  <Application>Microsoft Office PowerPoint</Application>
  <PresentationFormat>Geniş ekran</PresentationFormat>
  <Paragraphs>9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Organik</vt:lpstr>
      <vt:lpstr>BIO311 ACADEMIC PRESENTATION SKILLS</vt:lpstr>
      <vt:lpstr>Student Presentations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BIO311 ACADEMIC PRESENTATION SKILLS</dc:title>
  <dc:creator>hp_ergen</dc:creator>
  <cp:lastModifiedBy>hp_ergen</cp:lastModifiedBy>
  <cp:revision>5</cp:revision>
  <dcterms:created xsi:type="dcterms:W3CDTF">2020-10-03T17:50:11Z</dcterms:created>
  <dcterms:modified xsi:type="dcterms:W3CDTF">2020-10-03T18:01:00Z</dcterms:modified>
</cp:coreProperties>
</file>