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39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78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052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450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255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69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088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22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79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59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2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093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36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81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11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95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003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42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smtClean="0"/>
              <a:t>BIO311 ACADEMIC PRESENTATION SKILLS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023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Student </a:t>
            </a:r>
            <a:r>
              <a:rPr lang="tr-TR" dirty="0" err="1" smtClean="0"/>
              <a:t>Presentations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3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58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Organik</Template>
  <TotalTime>10</TotalTime>
  <Words>89</Words>
  <Application>Microsoft Office PowerPoint</Application>
  <PresentationFormat>Geniş ekran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Garamond</vt:lpstr>
      <vt:lpstr>Organik</vt:lpstr>
      <vt:lpstr>BIO311 ACADEMIC PRESENTATION SKILLS</vt:lpstr>
      <vt:lpstr>Student Presentations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BIO311 ACADEMIC PRESENTATION SKILLS</dc:title>
  <dc:creator>hp_ergen</dc:creator>
  <cp:lastModifiedBy>hp_ergen</cp:lastModifiedBy>
  <cp:revision>5</cp:revision>
  <dcterms:created xsi:type="dcterms:W3CDTF">2020-10-03T17:50:11Z</dcterms:created>
  <dcterms:modified xsi:type="dcterms:W3CDTF">2020-10-03T18:01:00Z</dcterms:modified>
</cp:coreProperties>
</file>