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4.xml" ContentType="application/vnd.openxmlformats-officedocument.theme+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theme/theme5.xml" ContentType="application/vnd.openxmlformats-officedocument.theme+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theme/theme6.xml" ContentType="application/vnd.openxmlformats-officedocument.theme+xml"/>
  <Override PartName="/ppt/slideLayouts/slideLayout67.xml" ContentType="application/vnd.openxmlformats-officedocument.presentationml.slideLayout+xml"/>
  <Override PartName="/ppt/slideLayouts/slideLayout68.xml" ContentType="application/vnd.openxmlformats-officedocument.presentationml.slideLayout+xml"/>
  <Override PartName="/ppt/slideLayouts/slideLayout69.xml" ContentType="application/vnd.openxmlformats-officedocument.presentationml.slideLayout+xml"/>
  <Override PartName="/ppt/slideLayouts/slideLayout70.xml" ContentType="application/vnd.openxmlformats-officedocument.presentationml.slideLayout+xml"/>
  <Override PartName="/ppt/slideLayouts/slideLayout71.xml" ContentType="application/vnd.openxmlformats-officedocument.presentationml.slideLayout+xml"/>
  <Override PartName="/ppt/slideLayouts/slideLayout72.xml" ContentType="application/vnd.openxmlformats-officedocument.presentationml.slideLayout+xml"/>
  <Override PartName="/ppt/slideLayouts/slideLayout73.xml" ContentType="application/vnd.openxmlformats-officedocument.presentationml.slideLayout+xml"/>
  <Override PartName="/ppt/slideLayouts/slideLayout74.xml" ContentType="application/vnd.openxmlformats-officedocument.presentationml.slideLayout+xml"/>
  <Override PartName="/ppt/slideLayouts/slideLayout75.xml" ContentType="application/vnd.openxmlformats-officedocument.presentationml.slideLayout+xml"/>
  <Override PartName="/ppt/slideLayouts/slideLayout76.xml" ContentType="application/vnd.openxmlformats-officedocument.presentationml.slideLayout+xml"/>
  <Override PartName="/ppt/slideLayouts/slideLayout77.xml" ContentType="application/vnd.openxmlformats-officedocument.presentationml.slideLayout+xml"/>
  <Override PartName="/ppt/theme/theme7.xml" ContentType="application/vnd.openxmlformats-officedocument.theme+xml"/>
  <Override PartName="/ppt/slideLayouts/slideLayout78.xml" ContentType="application/vnd.openxmlformats-officedocument.presentationml.slideLayout+xml"/>
  <Override PartName="/ppt/slideLayouts/slideLayout79.xml" ContentType="application/vnd.openxmlformats-officedocument.presentationml.slideLayout+xml"/>
  <Override PartName="/ppt/slideLayouts/slideLayout80.xml" ContentType="application/vnd.openxmlformats-officedocument.presentationml.slideLayout+xml"/>
  <Override PartName="/ppt/slideLayouts/slideLayout81.xml" ContentType="application/vnd.openxmlformats-officedocument.presentationml.slideLayout+xml"/>
  <Override PartName="/ppt/slideLayouts/slideLayout82.xml" ContentType="application/vnd.openxmlformats-officedocument.presentationml.slideLayout+xml"/>
  <Override PartName="/ppt/slideLayouts/slideLayout83.xml" ContentType="application/vnd.openxmlformats-officedocument.presentationml.slideLayout+xml"/>
  <Override PartName="/ppt/slideLayouts/slideLayout84.xml" ContentType="application/vnd.openxmlformats-officedocument.presentationml.slideLayout+xml"/>
  <Override PartName="/ppt/slideLayouts/slideLayout85.xml" ContentType="application/vnd.openxmlformats-officedocument.presentationml.slideLayout+xml"/>
  <Override PartName="/ppt/slideLayouts/slideLayout86.xml" ContentType="application/vnd.openxmlformats-officedocument.presentationml.slideLayout+xml"/>
  <Override PartName="/ppt/slideLayouts/slideLayout87.xml" ContentType="application/vnd.openxmlformats-officedocument.presentationml.slideLayout+xml"/>
  <Override PartName="/ppt/slideLayouts/slideLayout88.xml" ContentType="application/vnd.openxmlformats-officedocument.presentationml.slideLayout+xml"/>
  <Override PartName="/ppt/theme/theme8.xml" ContentType="application/vnd.openxmlformats-officedocument.theme+xml"/>
  <Override PartName="/ppt/slideLayouts/slideLayout89.xml" ContentType="application/vnd.openxmlformats-officedocument.presentationml.slideLayout+xml"/>
  <Override PartName="/ppt/slideLayouts/slideLayout90.xml" ContentType="application/vnd.openxmlformats-officedocument.presentationml.slideLayout+xml"/>
  <Override PartName="/ppt/slideLayouts/slideLayout91.xml" ContentType="application/vnd.openxmlformats-officedocument.presentationml.slideLayout+xml"/>
  <Override PartName="/ppt/slideLayouts/slideLayout92.xml" ContentType="application/vnd.openxmlformats-officedocument.presentationml.slideLayout+xml"/>
  <Override PartName="/ppt/slideLayouts/slideLayout93.xml" ContentType="application/vnd.openxmlformats-officedocument.presentationml.slideLayout+xml"/>
  <Override PartName="/ppt/slideLayouts/slideLayout94.xml" ContentType="application/vnd.openxmlformats-officedocument.presentationml.slideLayout+xml"/>
  <Override PartName="/ppt/slideLayouts/slideLayout95.xml" ContentType="application/vnd.openxmlformats-officedocument.presentationml.slideLayout+xml"/>
  <Override PartName="/ppt/slideLayouts/slideLayout96.xml" ContentType="application/vnd.openxmlformats-officedocument.presentationml.slideLayout+xml"/>
  <Override PartName="/ppt/slideLayouts/slideLayout97.xml" ContentType="application/vnd.openxmlformats-officedocument.presentationml.slideLayout+xml"/>
  <Override PartName="/ppt/slideLayouts/slideLayout98.xml" ContentType="application/vnd.openxmlformats-officedocument.presentationml.slideLayout+xml"/>
  <Override PartName="/ppt/slideLayouts/slideLayout99.xml" ContentType="application/vnd.openxmlformats-officedocument.presentationml.slideLayout+xml"/>
  <Override PartName="/ppt/theme/theme9.xml" ContentType="application/vnd.openxmlformats-officedocument.theme+xml"/>
  <Override PartName="/ppt/slideLayouts/slideLayout100.xml" ContentType="application/vnd.openxmlformats-officedocument.presentationml.slideLayout+xml"/>
  <Override PartName="/ppt/slideLayouts/slideLayout101.xml" ContentType="application/vnd.openxmlformats-officedocument.presentationml.slideLayout+xml"/>
  <Override PartName="/ppt/slideLayouts/slideLayout102.xml" ContentType="application/vnd.openxmlformats-officedocument.presentationml.slideLayout+xml"/>
  <Override PartName="/ppt/slideLayouts/slideLayout103.xml" ContentType="application/vnd.openxmlformats-officedocument.presentationml.slideLayout+xml"/>
  <Override PartName="/ppt/slideLayouts/slideLayout104.xml" ContentType="application/vnd.openxmlformats-officedocument.presentationml.slideLayout+xml"/>
  <Override PartName="/ppt/slideLayouts/slideLayout105.xml" ContentType="application/vnd.openxmlformats-officedocument.presentationml.slideLayout+xml"/>
  <Override PartName="/ppt/slideLayouts/slideLayout106.xml" ContentType="application/vnd.openxmlformats-officedocument.presentationml.slideLayout+xml"/>
  <Override PartName="/ppt/slideLayouts/slideLayout107.xml" ContentType="application/vnd.openxmlformats-officedocument.presentationml.slideLayout+xml"/>
  <Override PartName="/ppt/slideLayouts/slideLayout108.xml" ContentType="application/vnd.openxmlformats-officedocument.presentationml.slideLayout+xml"/>
  <Override PartName="/ppt/slideLayouts/slideLayout109.xml" ContentType="application/vnd.openxmlformats-officedocument.presentationml.slideLayout+xml"/>
  <Override PartName="/ppt/slideLayouts/slideLayout110.xml" ContentType="application/vnd.openxmlformats-officedocument.presentationml.slideLayout+xml"/>
  <Override PartName="/ppt/theme/theme10.xml" ContentType="application/vnd.openxmlformats-officedocument.theme+xml"/>
  <Override PartName="/ppt/slideLayouts/slideLayout111.xml" ContentType="application/vnd.openxmlformats-officedocument.presentationml.slideLayout+xml"/>
  <Override PartName="/ppt/slideLayouts/slideLayout112.xml" ContentType="application/vnd.openxmlformats-officedocument.presentationml.slideLayout+xml"/>
  <Override PartName="/ppt/slideLayouts/slideLayout113.xml" ContentType="application/vnd.openxmlformats-officedocument.presentationml.slideLayout+xml"/>
  <Override PartName="/ppt/slideLayouts/slideLayout114.xml" ContentType="application/vnd.openxmlformats-officedocument.presentationml.slideLayout+xml"/>
  <Override PartName="/ppt/slideLayouts/slideLayout115.xml" ContentType="application/vnd.openxmlformats-officedocument.presentationml.slideLayout+xml"/>
  <Override PartName="/ppt/slideLayouts/slideLayout116.xml" ContentType="application/vnd.openxmlformats-officedocument.presentationml.slideLayout+xml"/>
  <Override PartName="/ppt/slideLayouts/slideLayout117.xml" ContentType="application/vnd.openxmlformats-officedocument.presentationml.slideLayout+xml"/>
  <Override PartName="/ppt/slideLayouts/slideLayout118.xml" ContentType="application/vnd.openxmlformats-officedocument.presentationml.slideLayout+xml"/>
  <Override PartName="/ppt/slideLayouts/slideLayout119.xml" ContentType="application/vnd.openxmlformats-officedocument.presentationml.slideLayout+xml"/>
  <Override PartName="/ppt/slideLayouts/slideLayout120.xml" ContentType="application/vnd.openxmlformats-officedocument.presentationml.slideLayout+xml"/>
  <Override PartName="/ppt/slideLayouts/slideLayout121.xml" ContentType="application/vnd.openxmlformats-officedocument.presentationml.slideLayout+xml"/>
  <Override PartName="/ppt/theme/theme11.xml" ContentType="application/vnd.openxmlformats-officedocument.theme+xml"/>
  <Override PartName="/ppt/slideLayouts/slideLayout122.xml" ContentType="application/vnd.openxmlformats-officedocument.presentationml.slideLayout+xml"/>
  <Override PartName="/ppt/slideLayouts/slideLayout123.xml" ContentType="application/vnd.openxmlformats-officedocument.presentationml.slideLayout+xml"/>
  <Override PartName="/ppt/slideLayouts/slideLayout124.xml" ContentType="application/vnd.openxmlformats-officedocument.presentationml.slideLayout+xml"/>
  <Override PartName="/ppt/slideLayouts/slideLayout125.xml" ContentType="application/vnd.openxmlformats-officedocument.presentationml.slideLayout+xml"/>
  <Override PartName="/ppt/slideLayouts/slideLayout126.xml" ContentType="application/vnd.openxmlformats-officedocument.presentationml.slideLayout+xml"/>
  <Override PartName="/ppt/slideLayouts/slideLayout127.xml" ContentType="application/vnd.openxmlformats-officedocument.presentationml.slideLayout+xml"/>
  <Override PartName="/ppt/slideLayouts/slideLayout128.xml" ContentType="application/vnd.openxmlformats-officedocument.presentationml.slideLayout+xml"/>
  <Override PartName="/ppt/slideLayouts/slideLayout129.xml" ContentType="application/vnd.openxmlformats-officedocument.presentationml.slideLayout+xml"/>
  <Override PartName="/ppt/slideLayouts/slideLayout130.xml" ContentType="application/vnd.openxmlformats-officedocument.presentationml.slideLayout+xml"/>
  <Override PartName="/ppt/slideLayouts/slideLayout131.xml" ContentType="application/vnd.openxmlformats-officedocument.presentationml.slideLayout+xml"/>
  <Override PartName="/ppt/slideLayouts/slideLayout132.xml" ContentType="application/vnd.openxmlformats-officedocument.presentationml.slideLayout+xml"/>
  <Override PartName="/ppt/theme/theme12.xml" ContentType="application/vnd.openxmlformats-officedocument.theme+xml"/>
  <Override PartName="/ppt/slideLayouts/slideLayout133.xml" ContentType="application/vnd.openxmlformats-officedocument.presentationml.slideLayout+xml"/>
  <Override PartName="/ppt/slideLayouts/slideLayout134.xml" ContentType="application/vnd.openxmlformats-officedocument.presentationml.slideLayout+xml"/>
  <Override PartName="/ppt/slideLayouts/slideLayout135.xml" ContentType="application/vnd.openxmlformats-officedocument.presentationml.slideLayout+xml"/>
  <Override PartName="/ppt/slideLayouts/slideLayout136.xml" ContentType="application/vnd.openxmlformats-officedocument.presentationml.slideLayout+xml"/>
  <Override PartName="/ppt/slideLayouts/slideLayout137.xml" ContentType="application/vnd.openxmlformats-officedocument.presentationml.slideLayout+xml"/>
  <Override PartName="/ppt/slideLayouts/slideLayout138.xml" ContentType="application/vnd.openxmlformats-officedocument.presentationml.slideLayout+xml"/>
  <Override PartName="/ppt/slideLayouts/slideLayout139.xml" ContentType="application/vnd.openxmlformats-officedocument.presentationml.slideLayout+xml"/>
  <Override PartName="/ppt/slideLayouts/slideLayout140.xml" ContentType="application/vnd.openxmlformats-officedocument.presentationml.slideLayout+xml"/>
  <Override PartName="/ppt/slideLayouts/slideLayout141.xml" ContentType="application/vnd.openxmlformats-officedocument.presentationml.slideLayout+xml"/>
  <Override PartName="/ppt/slideLayouts/slideLayout142.xml" ContentType="application/vnd.openxmlformats-officedocument.presentationml.slideLayout+xml"/>
  <Override PartName="/ppt/slideLayouts/slideLayout143.xml" ContentType="application/vnd.openxmlformats-officedocument.presentationml.slideLayout+xml"/>
  <Override PartName="/ppt/theme/theme1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2" r:id="rId2"/>
    <p:sldMasterId id="2147483684" r:id="rId3"/>
    <p:sldMasterId id="2147483696" r:id="rId4"/>
    <p:sldMasterId id="2147483708" r:id="rId5"/>
    <p:sldMasterId id="2147483720" r:id="rId6"/>
    <p:sldMasterId id="2147483732" r:id="rId7"/>
    <p:sldMasterId id="2147483744" r:id="rId8"/>
    <p:sldMasterId id="2147483756" r:id="rId9"/>
    <p:sldMasterId id="2147483768" r:id="rId10"/>
    <p:sldMasterId id="2147483780" r:id="rId11"/>
    <p:sldMasterId id="2147483792" r:id="rId12"/>
    <p:sldMasterId id="2147483804" r:id="rId13"/>
  </p:sldMasterIdLst>
  <p:sldIdLst>
    <p:sldId id="257" r:id="rId14"/>
    <p:sldId id="258" r:id="rId15"/>
    <p:sldId id="259" r:id="rId16"/>
    <p:sldId id="260" r:id="rId17"/>
    <p:sldId id="261" r:id="rId18"/>
    <p:sldId id="262" r:id="rId19"/>
    <p:sldId id="263" r:id="rId20"/>
    <p:sldId id="264" r:id="rId21"/>
    <p:sldId id="265" r:id="rId22"/>
    <p:sldId id="266" r:id="rId23"/>
    <p:sldId id="267" r:id="rId24"/>
    <p:sldId id="268" r:id="rId25"/>
    <p:sldId id="269" r:id="rId26"/>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16" autoAdjust="0"/>
    <p:restoredTop sz="94660"/>
  </p:normalViewPr>
  <p:slideViewPr>
    <p:cSldViewPr snapToGrid="0">
      <p:cViewPr varScale="1">
        <p:scale>
          <a:sx n="76" d="100"/>
          <a:sy n="76" d="100"/>
        </p:scale>
        <p:origin x="126" y="79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Master" Target="slideMasters/slideMaster8.xml"/><Relationship Id="rId13" Type="http://schemas.openxmlformats.org/officeDocument/2006/relationships/slideMaster" Target="slideMasters/slideMaster13.xml"/><Relationship Id="rId18" Type="http://schemas.openxmlformats.org/officeDocument/2006/relationships/slide" Target="slides/slide5.xml"/><Relationship Id="rId26" Type="http://schemas.openxmlformats.org/officeDocument/2006/relationships/slide" Target="slides/slide13.xml"/><Relationship Id="rId3" Type="http://schemas.openxmlformats.org/officeDocument/2006/relationships/slideMaster" Target="slideMasters/slideMaster3.xml"/><Relationship Id="rId21" Type="http://schemas.openxmlformats.org/officeDocument/2006/relationships/slide" Target="slides/slide8.xml"/><Relationship Id="rId7" Type="http://schemas.openxmlformats.org/officeDocument/2006/relationships/slideMaster" Target="slideMasters/slideMaster7.xml"/><Relationship Id="rId12" Type="http://schemas.openxmlformats.org/officeDocument/2006/relationships/slideMaster" Target="slideMasters/slideMaster12.xml"/><Relationship Id="rId17" Type="http://schemas.openxmlformats.org/officeDocument/2006/relationships/slide" Target="slides/slide4.xml"/><Relationship Id="rId25" Type="http://schemas.openxmlformats.org/officeDocument/2006/relationships/slide" Target="slides/slide12.xml"/><Relationship Id="rId2" Type="http://schemas.openxmlformats.org/officeDocument/2006/relationships/slideMaster" Target="slideMasters/slideMaster2.xml"/><Relationship Id="rId16" Type="http://schemas.openxmlformats.org/officeDocument/2006/relationships/slide" Target="slides/slide3.xml"/><Relationship Id="rId20" Type="http://schemas.openxmlformats.org/officeDocument/2006/relationships/slide" Target="slides/slide7.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slideMaster" Target="slideMasters/slideMaster11.xml"/><Relationship Id="rId24" Type="http://schemas.openxmlformats.org/officeDocument/2006/relationships/slide" Target="slides/slide11.xml"/><Relationship Id="rId5" Type="http://schemas.openxmlformats.org/officeDocument/2006/relationships/slideMaster" Target="slideMasters/slideMaster5.xml"/><Relationship Id="rId15" Type="http://schemas.openxmlformats.org/officeDocument/2006/relationships/slide" Target="slides/slide2.xml"/><Relationship Id="rId23" Type="http://schemas.openxmlformats.org/officeDocument/2006/relationships/slide" Target="slides/slide10.xml"/><Relationship Id="rId28" Type="http://schemas.openxmlformats.org/officeDocument/2006/relationships/viewProps" Target="viewProps.xml"/><Relationship Id="rId10" Type="http://schemas.openxmlformats.org/officeDocument/2006/relationships/slideMaster" Target="slideMasters/slideMaster10.xml"/><Relationship Id="rId19" Type="http://schemas.openxmlformats.org/officeDocument/2006/relationships/slide" Target="slides/slide6.xml"/><Relationship Id="rId4" Type="http://schemas.openxmlformats.org/officeDocument/2006/relationships/slideMaster" Target="slideMasters/slideMaster4.xml"/><Relationship Id="rId9" Type="http://schemas.openxmlformats.org/officeDocument/2006/relationships/slideMaster" Target="slideMasters/slideMaster9.xml"/><Relationship Id="rId14" Type="http://schemas.openxmlformats.org/officeDocument/2006/relationships/slide" Target="slides/slide1.xml"/><Relationship Id="rId22" Type="http://schemas.openxmlformats.org/officeDocument/2006/relationships/slide" Target="slides/slide9.xml"/><Relationship Id="rId27" Type="http://schemas.openxmlformats.org/officeDocument/2006/relationships/presProps" Target="presProps.xml"/><Relationship Id="rId30"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0.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1.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2.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3.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4.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5.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6.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7.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8.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9.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0.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11.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2.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3.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4.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5.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6.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7.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8.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9.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0.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21.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22.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23.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24.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25.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26.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27.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28.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29.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0.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31.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32.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33.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34.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35.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36.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37.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38.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39.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0.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41.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42.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43.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68.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69.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0.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1.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2.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3.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4.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5.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6.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8.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79.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0.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1.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2.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3.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4.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5.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6.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7.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8.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9.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0.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1.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2.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3.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4.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5.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6.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7.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8.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9.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p:bgRef idx="1001">
        <a:schemeClr val="bg1"/>
      </p:bgRef>
    </p:bg>
    <p:spTree>
      <p:nvGrpSpPr>
        <p:cNvPr id="1" name=""/>
        <p:cNvGrpSpPr/>
        <p:nvPr/>
      </p:nvGrpSpPr>
      <p:grpSpPr>
        <a:xfrm>
          <a:off x="0" y="0"/>
          <a:ext cx="0" cy="0"/>
          <a:chOff x="0" y="0"/>
          <a:chExt cx="0" cy="0"/>
        </a:xfrm>
      </p:grpSpPr>
      <p:sp>
        <p:nvSpPr>
          <p:cNvPr id="8" name="7 Başlık"/>
          <p:cNvSpPr>
            <a:spLocks noGrp="1"/>
          </p:cNvSpPr>
          <p:nvPr>
            <p:ph type="ctrTitle"/>
          </p:nvPr>
        </p:nvSpPr>
        <p:spPr>
          <a:xfrm>
            <a:off x="3048000" y="3124200"/>
            <a:ext cx="8229600" cy="1894362"/>
          </a:xfrm>
        </p:spPr>
        <p:txBody>
          <a:bodyPr/>
          <a:lstStyle>
            <a:lvl1pPr>
              <a:defRPr b="1"/>
            </a:lvl1pPr>
          </a:lstStyle>
          <a:p>
            <a:r>
              <a:rPr kumimoji="0" lang="tr-TR" smtClean="0"/>
              <a:t>Asıl başlık stili için tıklatın</a:t>
            </a:r>
            <a:endParaRPr kumimoji="0" lang="en-US"/>
          </a:p>
        </p:txBody>
      </p:sp>
      <p:sp>
        <p:nvSpPr>
          <p:cNvPr id="9" name="8 Alt Başlık"/>
          <p:cNvSpPr>
            <a:spLocks noGrp="1"/>
          </p:cNvSpPr>
          <p:nvPr>
            <p:ph type="subTitle" idx="1"/>
          </p:nvPr>
        </p:nvSpPr>
        <p:spPr>
          <a:xfrm>
            <a:off x="3048000" y="5003322"/>
            <a:ext cx="82296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28" name="27 Veri Yer Tutucusu"/>
          <p:cNvSpPr>
            <a:spLocks noGrp="1"/>
          </p:cNvSpPr>
          <p:nvPr>
            <p:ph type="dt" sz="half" idx="10"/>
          </p:nvPr>
        </p:nvSpPr>
        <p:spPr bwMode="auto">
          <a:xfrm rot="5400000">
            <a:off x="10733828" y="1110597"/>
            <a:ext cx="2286000" cy="508000"/>
          </a:xfrm>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17" name="16 Altbilgi Yer Tutucusu"/>
          <p:cNvSpPr>
            <a:spLocks noGrp="1"/>
          </p:cNvSpPr>
          <p:nvPr>
            <p:ph type="ftr" sz="quarter" idx="11"/>
          </p:nvPr>
        </p:nvSpPr>
        <p:spPr bwMode="auto">
          <a:xfrm rot="5400000">
            <a:off x="10045959" y="4117661"/>
            <a:ext cx="3657600" cy="512064"/>
          </a:xfrm>
        </p:spPr>
        <p:txBody>
          <a:bodyPr/>
          <a:lstStyle/>
          <a:p>
            <a:endParaRPr lang="tr-TR">
              <a:solidFill>
                <a:srgbClr val="575F6D"/>
              </a:solidFill>
            </a:endParaRPr>
          </a:p>
        </p:txBody>
      </p:sp>
      <p:sp>
        <p:nvSpPr>
          <p:cNvPr id="10" name="9 Dikdörtgen"/>
          <p:cNvSpPr/>
          <p:nvPr/>
        </p:nvSpPr>
        <p:spPr bwMode="auto">
          <a:xfrm>
            <a:off x="508000" y="0"/>
            <a:ext cx="8128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2" name="11 Dikdörtgen"/>
          <p:cNvSpPr/>
          <p:nvPr/>
        </p:nvSpPr>
        <p:spPr bwMode="auto">
          <a:xfrm>
            <a:off x="368448" y="0"/>
            <a:ext cx="139552"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4" name="13 Dikdörtgen"/>
          <p:cNvSpPr/>
          <p:nvPr/>
        </p:nvSpPr>
        <p:spPr bwMode="auto">
          <a:xfrm>
            <a:off x="1320800" y="0"/>
            <a:ext cx="242496"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9" name="18 Dikdörtgen"/>
          <p:cNvSpPr/>
          <p:nvPr/>
        </p:nvSpPr>
        <p:spPr bwMode="auto">
          <a:xfrm>
            <a:off x="1521760" y="0"/>
            <a:ext cx="30704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1" name="10 Düz Bağlayıcı"/>
          <p:cNvSpPr>
            <a:spLocks noChangeShapeType="1"/>
          </p:cNvSpPr>
          <p:nvPr/>
        </p:nvSpPr>
        <p:spPr bwMode="auto">
          <a:xfrm>
            <a:off x="141792"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8" name="17 Düz Bağlayıcı"/>
          <p:cNvSpPr>
            <a:spLocks noChangeShapeType="1"/>
          </p:cNvSpPr>
          <p:nvPr/>
        </p:nvSpPr>
        <p:spPr bwMode="auto">
          <a:xfrm>
            <a:off x="12192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20" name="19 Düz Bağlayıcı"/>
          <p:cNvSpPr>
            <a:spLocks noChangeShapeType="1"/>
          </p:cNvSpPr>
          <p:nvPr/>
        </p:nvSpPr>
        <p:spPr bwMode="auto">
          <a:xfrm>
            <a:off x="1138816"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6" name="15 Düz Bağlayıcı"/>
          <p:cNvSpPr>
            <a:spLocks noChangeShapeType="1"/>
          </p:cNvSpPr>
          <p:nvPr/>
        </p:nvSpPr>
        <p:spPr bwMode="auto">
          <a:xfrm>
            <a:off x="2302187"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5" name="14 Düz Bağlayıcı"/>
          <p:cNvSpPr>
            <a:spLocks noChangeShapeType="1"/>
          </p:cNvSpPr>
          <p:nvPr/>
        </p:nvSpPr>
        <p:spPr bwMode="auto">
          <a:xfrm>
            <a:off x="14224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22" name="21 Düz Bağlayıcı"/>
          <p:cNvSpPr>
            <a:spLocks noChangeShapeType="1"/>
          </p:cNvSpPr>
          <p:nvPr/>
        </p:nvSpPr>
        <p:spPr bwMode="auto">
          <a:xfrm>
            <a:off x="12151808"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27" name="26 Dikdörtgen"/>
          <p:cNvSpPr/>
          <p:nvPr/>
        </p:nvSpPr>
        <p:spPr bwMode="auto">
          <a:xfrm>
            <a:off x="1625600" y="0"/>
            <a:ext cx="1016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1" name="20 Oval"/>
          <p:cNvSpPr/>
          <p:nvPr/>
        </p:nvSpPr>
        <p:spPr bwMode="auto">
          <a:xfrm>
            <a:off x="812800" y="3429000"/>
            <a:ext cx="17272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3" name="22 Oval"/>
          <p:cNvSpPr/>
          <p:nvPr/>
        </p:nvSpPr>
        <p:spPr bwMode="auto">
          <a:xfrm>
            <a:off x="1746176" y="4866752"/>
            <a:ext cx="855232"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4" name="23 Oval"/>
          <p:cNvSpPr/>
          <p:nvPr/>
        </p:nvSpPr>
        <p:spPr bwMode="auto">
          <a:xfrm>
            <a:off x="1454773" y="5500632"/>
            <a:ext cx="18288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6" name="25 Oval"/>
          <p:cNvSpPr/>
          <p:nvPr/>
        </p:nvSpPr>
        <p:spPr bwMode="auto">
          <a:xfrm>
            <a:off x="2218944" y="5788152"/>
            <a:ext cx="36576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5" name="24 Oval"/>
          <p:cNvSpPr/>
          <p:nvPr/>
        </p:nvSpPr>
        <p:spPr>
          <a:xfrm>
            <a:off x="2540000" y="4495800"/>
            <a:ext cx="48768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9" name="28 Slayt Numarası Yer Tutucusu"/>
          <p:cNvSpPr>
            <a:spLocks noGrp="1"/>
          </p:cNvSpPr>
          <p:nvPr>
            <p:ph type="sldNum" sz="quarter" idx="12"/>
          </p:nvPr>
        </p:nvSpPr>
        <p:spPr bwMode="auto">
          <a:xfrm>
            <a:off x="1767392" y="4928702"/>
            <a:ext cx="812800" cy="517524"/>
          </a:xfrm>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357675050"/>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5" name="4 Altbilgi Yer Tutucusu"/>
          <p:cNvSpPr>
            <a:spLocks noGrp="1"/>
          </p:cNvSpPr>
          <p:nvPr>
            <p:ph type="ftr" sz="quarter" idx="11"/>
          </p:nvPr>
        </p:nvSpPr>
        <p:spPr/>
        <p:txBody>
          <a:bodyPr/>
          <a:lstStyle/>
          <a:p>
            <a:endParaRPr lang="tr-TR">
              <a:solidFill>
                <a:srgbClr val="575F6D"/>
              </a:solidFill>
            </a:endParaRPr>
          </a:p>
        </p:txBody>
      </p:sp>
      <p:sp>
        <p:nvSpPr>
          <p:cNvPr id="6" name="5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242999387"/>
      </p:ext>
    </p:extLst>
  </p:cSld>
  <p:clrMapOvr>
    <a:masterClrMapping/>
  </p:clrMapOvr>
</p:sldLayout>
</file>

<file path=ppt/slideLayouts/slideLayout100.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p:bgRef idx="1001">
        <a:schemeClr val="bg1"/>
      </p:bgRef>
    </p:bg>
    <p:spTree>
      <p:nvGrpSpPr>
        <p:cNvPr id="1" name=""/>
        <p:cNvGrpSpPr/>
        <p:nvPr/>
      </p:nvGrpSpPr>
      <p:grpSpPr>
        <a:xfrm>
          <a:off x="0" y="0"/>
          <a:ext cx="0" cy="0"/>
          <a:chOff x="0" y="0"/>
          <a:chExt cx="0" cy="0"/>
        </a:xfrm>
      </p:grpSpPr>
      <p:sp>
        <p:nvSpPr>
          <p:cNvPr id="8" name="7 Başlık"/>
          <p:cNvSpPr>
            <a:spLocks noGrp="1"/>
          </p:cNvSpPr>
          <p:nvPr>
            <p:ph type="ctrTitle"/>
          </p:nvPr>
        </p:nvSpPr>
        <p:spPr>
          <a:xfrm>
            <a:off x="3048000" y="3124200"/>
            <a:ext cx="8229600" cy="1894362"/>
          </a:xfrm>
        </p:spPr>
        <p:txBody>
          <a:bodyPr/>
          <a:lstStyle>
            <a:lvl1pPr>
              <a:defRPr b="1"/>
            </a:lvl1pPr>
          </a:lstStyle>
          <a:p>
            <a:r>
              <a:rPr kumimoji="0" lang="tr-TR" smtClean="0"/>
              <a:t>Asıl başlık stili için tıklatın</a:t>
            </a:r>
            <a:endParaRPr kumimoji="0" lang="en-US"/>
          </a:p>
        </p:txBody>
      </p:sp>
      <p:sp>
        <p:nvSpPr>
          <p:cNvPr id="9" name="8 Alt Başlık"/>
          <p:cNvSpPr>
            <a:spLocks noGrp="1"/>
          </p:cNvSpPr>
          <p:nvPr>
            <p:ph type="subTitle" idx="1"/>
          </p:nvPr>
        </p:nvSpPr>
        <p:spPr>
          <a:xfrm>
            <a:off x="3048000" y="5003322"/>
            <a:ext cx="82296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28" name="27 Veri Yer Tutucusu"/>
          <p:cNvSpPr>
            <a:spLocks noGrp="1"/>
          </p:cNvSpPr>
          <p:nvPr>
            <p:ph type="dt" sz="half" idx="10"/>
          </p:nvPr>
        </p:nvSpPr>
        <p:spPr bwMode="auto">
          <a:xfrm rot="5400000">
            <a:off x="10733828" y="1110597"/>
            <a:ext cx="2286000" cy="508000"/>
          </a:xfrm>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17" name="16 Altbilgi Yer Tutucusu"/>
          <p:cNvSpPr>
            <a:spLocks noGrp="1"/>
          </p:cNvSpPr>
          <p:nvPr>
            <p:ph type="ftr" sz="quarter" idx="11"/>
          </p:nvPr>
        </p:nvSpPr>
        <p:spPr bwMode="auto">
          <a:xfrm rot="5400000">
            <a:off x="10045959" y="4117661"/>
            <a:ext cx="3657600" cy="512064"/>
          </a:xfrm>
        </p:spPr>
        <p:txBody>
          <a:bodyPr/>
          <a:lstStyle/>
          <a:p>
            <a:endParaRPr lang="tr-TR">
              <a:solidFill>
                <a:srgbClr val="575F6D"/>
              </a:solidFill>
            </a:endParaRPr>
          </a:p>
        </p:txBody>
      </p:sp>
      <p:sp>
        <p:nvSpPr>
          <p:cNvPr id="10" name="9 Dikdörtgen"/>
          <p:cNvSpPr/>
          <p:nvPr/>
        </p:nvSpPr>
        <p:spPr bwMode="auto">
          <a:xfrm>
            <a:off x="508000" y="0"/>
            <a:ext cx="8128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2" name="11 Dikdörtgen"/>
          <p:cNvSpPr/>
          <p:nvPr/>
        </p:nvSpPr>
        <p:spPr bwMode="auto">
          <a:xfrm>
            <a:off x="368448" y="0"/>
            <a:ext cx="139552"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4" name="13 Dikdörtgen"/>
          <p:cNvSpPr/>
          <p:nvPr/>
        </p:nvSpPr>
        <p:spPr bwMode="auto">
          <a:xfrm>
            <a:off x="1320800" y="0"/>
            <a:ext cx="242496"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9" name="18 Dikdörtgen"/>
          <p:cNvSpPr/>
          <p:nvPr/>
        </p:nvSpPr>
        <p:spPr bwMode="auto">
          <a:xfrm>
            <a:off x="1521760" y="0"/>
            <a:ext cx="30704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1" name="10 Düz Bağlayıcı"/>
          <p:cNvSpPr>
            <a:spLocks noChangeShapeType="1"/>
          </p:cNvSpPr>
          <p:nvPr/>
        </p:nvSpPr>
        <p:spPr bwMode="auto">
          <a:xfrm>
            <a:off x="141792"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8" name="17 Düz Bağlayıcı"/>
          <p:cNvSpPr>
            <a:spLocks noChangeShapeType="1"/>
          </p:cNvSpPr>
          <p:nvPr/>
        </p:nvSpPr>
        <p:spPr bwMode="auto">
          <a:xfrm>
            <a:off x="12192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20" name="19 Düz Bağlayıcı"/>
          <p:cNvSpPr>
            <a:spLocks noChangeShapeType="1"/>
          </p:cNvSpPr>
          <p:nvPr/>
        </p:nvSpPr>
        <p:spPr bwMode="auto">
          <a:xfrm>
            <a:off x="1138816"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6" name="15 Düz Bağlayıcı"/>
          <p:cNvSpPr>
            <a:spLocks noChangeShapeType="1"/>
          </p:cNvSpPr>
          <p:nvPr/>
        </p:nvSpPr>
        <p:spPr bwMode="auto">
          <a:xfrm>
            <a:off x="2302187"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5" name="14 Düz Bağlayıcı"/>
          <p:cNvSpPr>
            <a:spLocks noChangeShapeType="1"/>
          </p:cNvSpPr>
          <p:nvPr/>
        </p:nvSpPr>
        <p:spPr bwMode="auto">
          <a:xfrm>
            <a:off x="14224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22" name="21 Düz Bağlayıcı"/>
          <p:cNvSpPr>
            <a:spLocks noChangeShapeType="1"/>
          </p:cNvSpPr>
          <p:nvPr/>
        </p:nvSpPr>
        <p:spPr bwMode="auto">
          <a:xfrm>
            <a:off x="12151808"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27" name="26 Dikdörtgen"/>
          <p:cNvSpPr/>
          <p:nvPr/>
        </p:nvSpPr>
        <p:spPr bwMode="auto">
          <a:xfrm>
            <a:off x="1625600" y="0"/>
            <a:ext cx="1016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1" name="20 Oval"/>
          <p:cNvSpPr/>
          <p:nvPr/>
        </p:nvSpPr>
        <p:spPr bwMode="auto">
          <a:xfrm>
            <a:off x="812800" y="3429000"/>
            <a:ext cx="17272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3" name="22 Oval"/>
          <p:cNvSpPr/>
          <p:nvPr/>
        </p:nvSpPr>
        <p:spPr bwMode="auto">
          <a:xfrm>
            <a:off x="1746176" y="4866752"/>
            <a:ext cx="855232"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4" name="23 Oval"/>
          <p:cNvSpPr/>
          <p:nvPr/>
        </p:nvSpPr>
        <p:spPr bwMode="auto">
          <a:xfrm>
            <a:off x="1454773" y="5500632"/>
            <a:ext cx="18288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6" name="25 Oval"/>
          <p:cNvSpPr/>
          <p:nvPr/>
        </p:nvSpPr>
        <p:spPr bwMode="auto">
          <a:xfrm>
            <a:off x="2218944" y="5788152"/>
            <a:ext cx="36576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5" name="24 Oval"/>
          <p:cNvSpPr/>
          <p:nvPr/>
        </p:nvSpPr>
        <p:spPr>
          <a:xfrm>
            <a:off x="2540000" y="4495800"/>
            <a:ext cx="48768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9" name="28 Slayt Numarası Yer Tutucusu"/>
          <p:cNvSpPr>
            <a:spLocks noGrp="1"/>
          </p:cNvSpPr>
          <p:nvPr>
            <p:ph type="sldNum" sz="quarter" idx="12"/>
          </p:nvPr>
        </p:nvSpPr>
        <p:spPr bwMode="auto">
          <a:xfrm>
            <a:off x="1767392" y="4928702"/>
            <a:ext cx="812800" cy="517524"/>
          </a:xfrm>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2750736521"/>
      </p:ext>
    </p:extLst>
  </p:cSld>
  <p:clrMapOvr>
    <a:overrideClrMapping bg1="lt1" tx1="dk1" bg2="lt2" tx2="dk2" accent1="accent1" accent2="accent2" accent3="accent3" accent4="accent4" accent5="accent5" accent6="accent6" hlink="hlink" folHlink="folHlink"/>
  </p:clrMapOvr>
</p:sldLayout>
</file>

<file path=ppt/slideLayouts/slideLayout101.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8" name="7 İçerik Yer Tutucusu"/>
          <p:cNvSpPr>
            <a:spLocks noGrp="1"/>
          </p:cNvSpPr>
          <p:nvPr>
            <p:ph sz="quarter" idx="1"/>
          </p:nvPr>
        </p:nvSpPr>
        <p:spPr>
          <a:xfrm>
            <a:off x="609600" y="1600200"/>
            <a:ext cx="9956800" cy="4873752"/>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6 Veri Yer Tutucusu"/>
          <p:cNvSpPr>
            <a:spLocks noGrp="1"/>
          </p:cNvSpPr>
          <p:nvPr>
            <p:ph type="dt" sz="half" idx="14"/>
          </p:nvPr>
        </p:nvSpPr>
        <p:spPr/>
        <p:txBody>
          <a:bodyPr rtlCol="0"/>
          <a:lstStyle/>
          <a:p>
            <a:fld id="{61121F49-509F-4791-ADC4-275E4A341A79}" type="datetimeFigureOut">
              <a:rPr lang="tr-TR" smtClean="0">
                <a:solidFill>
                  <a:srgbClr val="575F6D"/>
                </a:solidFill>
              </a:rPr>
              <a:pPr/>
              <a:t>7.03.2018</a:t>
            </a:fld>
            <a:endParaRPr lang="tr-TR">
              <a:solidFill>
                <a:srgbClr val="575F6D"/>
              </a:solidFill>
            </a:endParaRPr>
          </a:p>
        </p:txBody>
      </p:sp>
      <p:sp>
        <p:nvSpPr>
          <p:cNvPr id="9" name="8 Slayt Numarası Yer Tutucusu"/>
          <p:cNvSpPr>
            <a:spLocks noGrp="1"/>
          </p:cNvSpPr>
          <p:nvPr>
            <p:ph type="sldNum" sz="quarter" idx="15"/>
          </p:nvPr>
        </p:nvSpPr>
        <p:spPr/>
        <p:txBody>
          <a:bodyPr rtlCol="0"/>
          <a:lstStyle/>
          <a:p>
            <a:fld id="{32EFB855-E2C2-46E3-8848-B8B15A39DC06}" type="slidenum">
              <a:rPr lang="tr-TR" smtClean="0"/>
              <a:pPr/>
              <a:t>‹#›</a:t>
            </a:fld>
            <a:endParaRPr lang="tr-TR"/>
          </a:p>
        </p:txBody>
      </p:sp>
      <p:sp>
        <p:nvSpPr>
          <p:cNvPr id="10" name="9 Altbilgi Yer Tutucusu"/>
          <p:cNvSpPr>
            <a:spLocks noGrp="1"/>
          </p:cNvSpPr>
          <p:nvPr>
            <p:ph type="ftr" sz="quarter" idx="16"/>
          </p:nvPr>
        </p:nvSpPr>
        <p:spPr/>
        <p:txBody>
          <a:bodyPr rtlCol="0"/>
          <a:lstStyle/>
          <a:p>
            <a:endParaRPr lang="tr-TR">
              <a:solidFill>
                <a:srgbClr val="575F6D"/>
              </a:solidFill>
            </a:endParaRPr>
          </a:p>
        </p:txBody>
      </p:sp>
    </p:spTree>
    <p:extLst>
      <p:ext uri="{BB962C8B-B14F-4D97-AF65-F5344CB8AC3E}">
        <p14:creationId xmlns:p14="http://schemas.microsoft.com/office/powerpoint/2010/main" val="1144518181"/>
      </p:ext>
    </p:extLst>
  </p:cSld>
  <p:clrMapOvr>
    <a:masterClrMapping/>
  </p:clrMapOvr>
</p:sldLayout>
</file>

<file path=ppt/slideLayouts/slideLayout102.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1">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3048000" y="2895600"/>
            <a:ext cx="8229600" cy="2053590"/>
          </a:xfrm>
        </p:spPr>
        <p:txBody>
          <a:bodyPr/>
          <a:lstStyle>
            <a:lvl1pPr algn="l">
              <a:buNone/>
              <a:defRPr sz="3000" b="1" cap="small" baseline="0"/>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3048000" y="5010150"/>
            <a:ext cx="82296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bwMode="auto">
          <a:xfrm rot="5400000">
            <a:off x="10732008" y="1106932"/>
            <a:ext cx="2286000" cy="508000"/>
          </a:xfrm>
        </p:spPr>
        <p:txBody>
          <a:bodyPr/>
          <a:lstStyle/>
          <a:p>
            <a:fld id="{61121F49-509F-4791-ADC4-275E4A341A79}" type="datetimeFigureOut">
              <a:rPr lang="tr-TR" smtClean="0">
                <a:solidFill>
                  <a:srgbClr val="FFF39D"/>
                </a:solidFill>
              </a:rPr>
              <a:pPr/>
              <a:t>7.03.2018</a:t>
            </a:fld>
            <a:endParaRPr lang="tr-TR">
              <a:solidFill>
                <a:srgbClr val="FFF39D"/>
              </a:solidFill>
            </a:endParaRPr>
          </a:p>
        </p:txBody>
      </p:sp>
      <p:sp>
        <p:nvSpPr>
          <p:cNvPr id="5" name="4 Altbilgi Yer Tutucusu"/>
          <p:cNvSpPr>
            <a:spLocks noGrp="1"/>
          </p:cNvSpPr>
          <p:nvPr>
            <p:ph type="ftr" sz="quarter" idx="11"/>
          </p:nvPr>
        </p:nvSpPr>
        <p:spPr bwMode="auto">
          <a:xfrm rot="5400000">
            <a:off x="10046208" y="4114800"/>
            <a:ext cx="3657600" cy="512064"/>
          </a:xfrm>
        </p:spPr>
        <p:txBody>
          <a:bodyPr/>
          <a:lstStyle/>
          <a:p>
            <a:endParaRPr lang="tr-TR">
              <a:solidFill>
                <a:srgbClr val="FFF39D"/>
              </a:solidFill>
            </a:endParaRPr>
          </a:p>
        </p:txBody>
      </p:sp>
      <p:sp>
        <p:nvSpPr>
          <p:cNvPr id="9" name="8 Dikdörtgen"/>
          <p:cNvSpPr/>
          <p:nvPr/>
        </p:nvSpPr>
        <p:spPr bwMode="auto">
          <a:xfrm>
            <a:off x="508000" y="0"/>
            <a:ext cx="8128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0" name="9 Dikdörtgen"/>
          <p:cNvSpPr/>
          <p:nvPr/>
        </p:nvSpPr>
        <p:spPr bwMode="auto">
          <a:xfrm>
            <a:off x="368448" y="0"/>
            <a:ext cx="139552"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1" name="10 Dikdörtgen"/>
          <p:cNvSpPr/>
          <p:nvPr/>
        </p:nvSpPr>
        <p:spPr bwMode="auto">
          <a:xfrm>
            <a:off x="1320800" y="0"/>
            <a:ext cx="242496"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2" name="11 Dikdörtgen"/>
          <p:cNvSpPr/>
          <p:nvPr/>
        </p:nvSpPr>
        <p:spPr bwMode="auto">
          <a:xfrm>
            <a:off x="1521760" y="0"/>
            <a:ext cx="30704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3" name="12 Düz Bağlayıcı"/>
          <p:cNvSpPr>
            <a:spLocks noChangeShapeType="1"/>
          </p:cNvSpPr>
          <p:nvPr/>
        </p:nvSpPr>
        <p:spPr bwMode="auto">
          <a:xfrm>
            <a:off x="141792"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4" name="13 Düz Bağlayıcı"/>
          <p:cNvSpPr>
            <a:spLocks noChangeShapeType="1"/>
          </p:cNvSpPr>
          <p:nvPr/>
        </p:nvSpPr>
        <p:spPr bwMode="auto">
          <a:xfrm>
            <a:off x="12192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5" name="14 Düz Bağlayıcı"/>
          <p:cNvSpPr>
            <a:spLocks noChangeShapeType="1"/>
          </p:cNvSpPr>
          <p:nvPr/>
        </p:nvSpPr>
        <p:spPr bwMode="auto">
          <a:xfrm>
            <a:off x="1138816"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6" name="15 Düz Bağlayıcı"/>
          <p:cNvSpPr>
            <a:spLocks noChangeShapeType="1"/>
          </p:cNvSpPr>
          <p:nvPr/>
        </p:nvSpPr>
        <p:spPr bwMode="auto">
          <a:xfrm>
            <a:off x="2302187"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7" name="16 Düz Bağlayıcı"/>
          <p:cNvSpPr>
            <a:spLocks noChangeShapeType="1"/>
          </p:cNvSpPr>
          <p:nvPr/>
        </p:nvSpPr>
        <p:spPr bwMode="auto">
          <a:xfrm>
            <a:off x="14224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8" name="17 Dikdörtgen"/>
          <p:cNvSpPr/>
          <p:nvPr/>
        </p:nvSpPr>
        <p:spPr bwMode="auto">
          <a:xfrm>
            <a:off x="1625600" y="0"/>
            <a:ext cx="1016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19" name="18 Oval"/>
          <p:cNvSpPr/>
          <p:nvPr/>
        </p:nvSpPr>
        <p:spPr bwMode="auto">
          <a:xfrm>
            <a:off x="812800" y="3429000"/>
            <a:ext cx="17272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0" name="19 Oval"/>
          <p:cNvSpPr/>
          <p:nvPr/>
        </p:nvSpPr>
        <p:spPr bwMode="auto">
          <a:xfrm>
            <a:off x="1766272" y="4866752"/>
            <a:ext cx="855232"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1" name="20 Oval"/>
          <p:cNvSpPr/>
          <p:nvPr/>
        </p:nvSpPr>
        <p:spPr bwMode="auto">
          <a:xfrm>
            <a:off x="1454773" y="5500632"/>
            <a:ext cx="18288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2" name="21 Oval"/>
          <p:cNvSpPr/>
          <p:nvPr/>
        </p:nvSpPr>
        <p:spPr bwMode="auto">
          <a:xfrm>
            <a:off x="2218944" y="5791200"/>
            <a:ext cx="36576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3" name="22 Oval"/>
          <p:cNvSpPr/>
          <p:nvPr/>
        </p:nvSpPr>
        <p:spPr bwMode="auto">
          <a:xfrm>
            <a:off x="2505387" y="4479888"/>
            <a:ext cx="48768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6" name="25 Düz Bağlayıcı"/>
          <p:cNvSpPr>
            <a:spLocks noChangeShapeType="1"/>
          </p:cNvSpPr>
          <p:nvPr/>
        </p:nvSpPr>
        <p:spPr bwMode="auto">
          <a:xfrm>
            <a:off x="12130592"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6" name="5 Slayt Numarası Yer Tutucusu"/>
          <p:cNvSpPr>
            <a:spLocks noGrp="1"/>
          </p:cNvSpPr>
          <p:nvPr>
            <p:ph type="sldNum" sz="quarter" idx="12"/>
          </p:nvPr>
        </p:nvSpPr>
        <p:spPr bwMode="auto">
          <a:xfrm>
            <a:off x="1787488" y="4928702"/>
            <a:ext cx="812800" cy="517524"/>
          </a:xfrm>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2727594664"/>
      </p:ext>
    </p:extLst>
  </p:cSld>
  <p:clrMapOvr>
    <a:overrideClrMapping bg1="dk1" tx1="lt1" bg2="dk2" tx2="lt2" accent1="accent1" accent2="accent2" accent3="accent3" accent4="accent4" accent5="accent5" accent6="accent6" hlink="hlink" folHlink="folHlink"/>
  </p:clrMapOvr>
</p:sldLayout>
</file>

<file path=ppt/slideLayouts/slideLayout103.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5" name="4 Veri Yer Tutucusu"/>
          <p:cNvSpPr>
            <a:spLocks noGrp="1"/>
          </p:cNvSpPr>
          <p:nvPr>
            <p:ph type="dt" sz="half" idx="10"/>
          </p:nvPr>
        </p:nvSpPr>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6" name="5 Altbilgi Yer Tutucusu"/>
          <p:cNvSpPr>
            <a:spLocks noGrp="1"/>
          </p:cNvSpPr>
          <p:nvPr>
            <p:ph type="ftr" sz="quarter" idx="11"/>
          </p:nvPr>
        </p:nvSpPr>
        <p:spPr/>
        <p:txBody>
          <a:bodyPr/>
          <a:lstStyle/>
          <a:p>
            <a:endParaRPr lang="tr-TR">
              <a:solidFill>
                <a:srgbClr val="575F6D"/>
              </a:solidFill>
            </a:endParaRPr>
          </a:p>
        </p:txBody>
      </p:sp>
      <p:sp>
        <p:nvSpPr>
          <p:cNvPr id="7" name="6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
        <p:nvSpPr>
          <p:cNvPr id="9" name="8 İçerik Yer Tutucusu"/>
          <p:cNvSpPr>
            <a:spLocks noGrp="1"/>
          </p:cNvSpPr>
          <p:nvPr>
            <p:ph sz="quarter" idx="1"/>
          </p:nvPr>
        </p:nvSpPr>
        <p:spPr>
          <a:xfrm>
            <a:off x="609600" y="1600200"/>
            <a:ext cx="48768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1" name="10 İçerik Yer Tutucusu"/>
          <p:cNvSpPr>
            <a:spLocks noGrp="1"/>
          </p:cNvSpPr>
          <p:nvPr>
            <p:ph sz="quarter" idx="2"/>
          </p:nvPr>
        </p:nvSpPr>
        <p:spPr>
          <a:xfrm>
            <a:off x="5693664" y="1600200"/>
            <a:ext cx="48768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extLst>
      <p:ext uri="{BB962C8B-B14F-4D97-AF65-F5344CB8AC3E}">
        <p14:creationId xmlns:p14="http://schemas.microsoft.com/office/powerpoint/2010/main" val="3499615455"/>
      </p:ext>
    </p:extLst>
  </p:cSld>
  <p:clrMapOvr>
    <a:masterClrMapping/>
  </p:clrMapOvr>
</p:sldLayout>
</file>

<file path=ppt/slideLayouts/slideLayout104.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609600" y="273050"/>
            <a:ext cx="10058400" cy="1143000"/>
          </a:xfrm>
        </p:spPr>
        <p:txBody>
          <a:bodyPr anchor="b"/>
          <a:lstStyle>
            <a:lvl1pPr>
              <a:defRPr/>
            </a:lvl1pPr>
          </a:lstStyle>
          <a:p>
            <a:r>
              <a:rPr kumimoji="0" lang="tr-TR" smtClean="0"/>
              <a:t>Asıl başlık stili için tıklatın</a:t>
            </a:r>
            <a:endParaRPr kumimoji="0" lang="en-US"/>
          </a:p>
        </p:txBody>
      </p:sp>
      <p:sp>
        <p:nvSpPr>
          <p:cNvPr id="7" name="6 Veri Yer Tutucusu"/>
          <p:cNvSpPr>
            <a:spLocks noGrp="1"/>
          </p:cNvSpPr>
          <p:nvPr>
            <p:ph type="dt" sz="half" idx="10"/>
          </p:nvPr>
        </p:nvSpPr>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8" name="7 Altbilgi Yer Tutucusu"/>
          <p:cNvSpPr>
            <a:spLocks noGrp="1"/>
          </p:cNvSpPr>
          <p:nvPr>
            <p:ph type="ftr" sz="quarter" idx="11"/>
          </p:nvPr>
        </p:nvSpPr>
        <p:spPr/>
        <p:txBody>
          <a:bodyPr/>
          <a:lstStyle/>
          <a:p>
            <a:endParaRPr lang="tr-TR">
              <a:solidFill>
                <a:srgbClr val="575F6D"/>
              </a:solidFill>
            </a:endParaRPr>
          </a:p>
        </p:txBody>
      </p:sp>
      <p:sp>
        <p:nvSpPr>
          <p:cNvPr id="9" name="8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
        <p:nvSpPr>
          <p:cNvPr id="11" name="10 İçerik Yer Tutucusu"/>
          <p:cNvSpPr>
            <a:spLocks noGrp="1"/>
          </p:cNvSpPr>
          <p:nvPr>
            <p:ph sz="quarter" idx="2"/>
          </p:nvPr>
        </p:nvSpPr>
        <p:spPr>
          <a:xfrm>
            <a:off x="609600" y="2362200"/>
            <a:ext cx="4876800" cy="38862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3" name="12 İçerik Yer Tutucusu"/>
          <p:cNvSpPr>
            <a:spLocks noGrp="1"/>
          </p:cNvSpPr>
          <p:nvPr>
            <p:ph sz="quarter" idx="4"/>
          </p:nvPr>
        </p:nvSpPr>
        <p:spPr>
          <a:xfrm>
            <a:off x="5829300" y="2362200"/>
            <a:ext cx="4876800" cy="38862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2" name="11 Metin Yer Tutucusu"/>
          <p:cNvSpPr>
            <a:spLocks noGrp="1"/>
          </p:cNvSpPr>
          <p:nvPr>
            <p:ph type="body" sz="quarter" idx="1"/>
          </p:nvPr>
        </p:nvSpPr>
        <p:spPr>
          <a:xfrm>
            <a:off x="609600" y="1569720"/>
            <a:ext cx="48768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tr-TR" smtClean="0"/>
              <a:t>Asıl metin stillerini düzenlemek için tıklatın</a:t>
            </a:r>
          </a:p>
        </p:txBody>
      </p:sp>
      <p:sp>
        <p:nvSpPr>
          <p:cNvPr id="14" name="13 Metin Yer Tutucusu"/>
          <p:cNvSpPr>
            <a:spLocks noGrp="1"/>
          </p:cNvSpPr>
          <p:nvPr>
            <p:ph type="body" sz="quarter" idx="3"/>
          </p:nvPr>
        </p:nvSpPr>
        <p:spPr>
          <a:xfrm>
            <a:off x="5791200" y="1569720"/>
            <a:ext cx="48768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tr-TR" smtClean="0"/>
              <a:t>Asıl metin stillerini düzenlemek için tıklatın</a:t>
            </a:r>
          </a:p>
        </p:txBody>
      </p:sp>
    </p:spTree>
    <p:extLst>
      <p:ext uri="{BB962C8B-B14F-4D97-AF65-F5344CB8AC3E}">
        <p14:creationId xmlns:p14="http://schemas.microsoft.com/office/powerpoint/2010/main" val="2385787903"/>
      </p:ext>
    </p:extLst>
  </p:cSld>
  <p:clrMapOvr>
    <a:masterClrMapping/>
  </p:clrMapOvr>
</p:sldLayout>
</file>

<file path=ppt/slideLayouts/slideLayout105.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6" name="5 Veri Yer Tutucusu"/>
          <p:cNvSpPr>
            <a:spLocks noGrp="1"/>
          </p:cNvSpPr>
          <p:nvPr>
            <p:ph type="dt" sz="half" idx="10"/>
          </p:nvPr>
        </p:nvSpPr>
        <p:spPr/>
        <p:txBody>
          <a:bodyPr rtlCol="0"/>
          <a:lstStyle/>
          <a:p>
            <a:fld id="{61121F49-509F-4791-ADC4-275E4A341A79}" type="datetimeFigureOut">
              <a:rPr lang="tr-TR" smtClean="0">
                <a:solidFill>
                  <a:srgbClr val="575F6D"/>
                </a:solidFill>
              </a:rPr>
              <a:pPr/>
              <a:t>7.03.2018</a:t>
            </a:fld>
            <a:endParaRPr lang="tr-TR">
              <a:solidFill>
                <a:srgbClr val="575F6D"/>
              </a:solidFill>
            </a:endParaRPr>
          </a:p>
        </p:txBody>
      </p:sp>
      <p:sp>
        <p:nvSpPr>
          <p:cNvPr id="7" name="6 Slayt Numarası Yer Tutucusu"/>
          <p:cNvSpPr>
            <a:spLocks noGrp="1"/>
          </p:cNvSpPr>
          <p:nvPr>
            <p:ph type="sldNum" sz="quarter" idx="11"/>
          </p:nvPr>
        </p:nvSpPr>
        <p:spPr/>
        <p:txBody>
          <a:bodyPr rtlCol="0"/>
          <a:lstStyle/>
          <a:p>
            <a:fld id="{32EFB855-E2C2-46E3-8848-B8B15A39DC06}" type="slidenum">
              <a:rPr lang="tr-TR" smtClean="0"/>
              <a:pPr/>
              <a:t>‹#›</a:t>
            </a:fld>
            <a:endParaRPr lang="tr-TR"/>
          </a:p>
        </p:txBody>
      </p:sp>
      <p:sp>
        <p:nvSpPr>
          <p:cNvPr id="8" name="7 Altbilgi Yer Tutucusu"/>
          <p:cNvSpPr>
            <a:spLocks noGrp="1"/>
          </p:cNvSpPr>
          <p:nvPr>
            <p:ph type="ftr" sz="quarter" idx="12"/>
          </p:nvPr>
        </p:nvSpPr>
        <p:spPr/>
        <p:txBody>
          <a:bodyPr rtlCol="0"/>
          <a:lstStyle/>
          <a:p>
            <a:endParaRPr lang="tr-TR">
              <a:solidFill>
                <a:srgbClr val="575F6D"/>
              </a:solidFill>
            </a:endParaRPr>
          </a:p>
        </p:txBody>
      </p:sp>
    </p:spTree>
    <p:extLst>
      <p:ext uri="{BB962C8B-B14F-4D97-AF65-F5344CB8AC3E}">
        <p14:creationId xmlns:p14="http://schemas.microsoft.com/office/powerpoint/2010/main" val="1290047431"/>
      </p:ext>
    </p:extLst>
  </p:cSld>
  <p:clrMapOvr>
    <a:masterClrMapping/>
  </p:clrMapOvr>
</p:sldLayout>
</file>

<file path=ppt/slideLayouts/slideLayout106.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3" name="2 Altbilgi Yer Tutucusu"/>
          <p:cNvSpPr>
            <a:spLocks noGrp="1"/>
          </p:cNvSpPr>
          <p:nvPr>
            <p:ph type="ftr" sz="quarter" idx="11"/>
          </p:nvPr>
        </p:nvSpPr>
        <p:spPr/>
        <p:txBody>
          <a:bodyPr/>
          <a:lstStyle/>
          <a:p>
            <a:endParaRPr lang="tr-TR">
              <a:solidFill>
                <a:srgbClr val="575F6D"/>
              </a:solidFill>
            </a:endParaRPr>
          </a:p>
        </p:txBody>
      </p:sp>
      <p:sp>
        <p:nvSpPr>
          <p:cNvPr id="4" name="3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3575584429"/>
      </p:ext>
    </p:extLst>
  </p:cSld>
  <p:clrMapOvr>
    <a:masterClrMapping/>
  </p:clrMapOvr>
</p:sldLayout>
</file>

<file path=ppt/slideLayouts/slideLayout107.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bg>
      <p:bgRef idx="1001">
        <a:schemeClr val="bg1"/>
      </p:bgRef>
    </p:bg>
    <p:spTree>
      <p:nvGrpSpPr>
        <p:cNvPr id="1" name=""/>
        <p:cNvGrpSpPr/>
        <p:nvPr/>
      </p:nvGrpSpPr>
      <p:grpSpPr>
        <a:xfrm>
          <a:off x="0" y="0"/>
          <a:ext cx="0" cy="0"/>
          <a:chOff x="0" y="0"/>
          <a:chExt cx="0" cy="0"/>
        </a:xfrm>
      </p:grpSpPr>
      <p:sp>
        <p:nvSpPr>
          <p:cNvPr id="10" name="9 Düz Bağlayıcı"/>
          <p:cNvSpPr>
            <a:spLocks noChangeShapeType="1"/>
          </p:cNvSpPr>
          <p:nvPr/>
        </p:nvSpPr>
        <p:spPr bwMode="auto">
          <a:xfrm>
            <a:off x="11684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2" name="1 Başlık"/>
          <p:cNvSpPr>
            <a:spLocks noGrp="1"/>
          </p:cNvSpPr>
          <p:nvPr>
            <p:ph type="title"/>
          </p:nvPr>
        </p:nvSpPr>
        <p:spPr>
          <a:xfrm rot="5400000">
            <a:off x="5547360" y="3124200"/>
            <a:ext cx="6309360" cy="609600"/>
          </a:xfrm>
        </p:spPr>
        <p:txBody>
          <a:bodyPr anchor="b"/>
          <a:lstStyle>
            <a:lvl1pPr algn="l">
              <a:buNone/>
              <a:defRPr sz="2000" b="1" cap="small" baseline="0"/>
            </a:lvl1pPr>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9083040" y="274320"/>
            <a:ext cx="2036064"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8" name="7 Düz Bağlayıcı"/>
          <p:cNvSpPr>
            <a:spLocks noChangeShapeType="1"/>
          </p:cNvSpPr>
          <p:nvPr/>
        </p:nvSpPr>
        <p:spPr bwMode="auto">
          <a:xfrm>
            <a:off x="83312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9" name="8 Düz Bağlayıcı"/>
          <p:cNvSpPr>
            <a:spLocks noChangeShapeType="1"/>
          </p:cNvSpPr>
          <p:nvPr/>
        </p:nvSpPr>
        <p:spPr bwMode="auto">
          <a:xfrm>
            <a:off x="8256395"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11" name="10 Düz Bağlayıcı"/>
          <p:cNvSpPr>
            <a:spLocks noChangeShapeType="1"/>
          </p:cNvSpPr>
          <p:nvPr/>
        </p:nvSpPr>
        <p:spPr bwMode="auto">
          <a:xfrm>
            <a:off x="119888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2" name="11 Dikdörtgen"/>
          <p:cNvSpPr/>
          <p:nvPr/>
        </p:nvSpPr>
        <p:spPr bwMode="auto">
          <a:xfrm>
            <a:off x="11785600" y="0"/>
            <a:ext cx="4064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3" name="12 Düz Bağlayıcı"/>
          <p:cNvSpPr>
            <a:spLocks noChangeShapeType="1"/>
          </p:cNvSpPr>
          <p:nvPr/>
        </p:nvSpPr>
        <p:spPr bwMode="auto">
          <a:xfrm>
            <a:off x="118872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4" name="13 Oval"/>
          <p:cNvSpPr/>
          <p:nvPr/>
        </p:nvSpPr>
        <p:spPr>
          <a:xfrm>
            <a:off x="10875264" y="5715000"/>
            <a:ext cx="73152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18" name="17 İçerik Yer Tutucusu"/>
          <p:cNvSpPr>
            <a:spLocks noGrp="1"/>
          </p:cNvSpPr>
          <p:nvPr>
            <p:ph sz="quarter" idx="1"/>
          </p:nvPr>
        </p:nvSpPr>
        <p:spPr>
          <a:xfrm>
            <a:off x="406400" y="274320"/>
            <a:ext cx="7518400" cy="6327648"/>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21" name="20 Veri Yer Tutucusu"/>
          <p:cNvSpPr>
            <a:spLocks noGrp="1"/>
          </p:cNvSpPr>
          <p:nvPr>
            <p:ph type="dt" sz="half" idx="14"/>
          </p:nvPr>
        </p:nvSpPr>
        <p:spPr/>
        <p:txBody>
          <a:bodyPr rtlCol="0"/>
          <a:lstStyle/>
          <a:p>
            <a:fld id="{61121F49-509F-4791-ADC4-275E4A341A79}" type="datetimeFigureOut">
              <a:rPr lang="tr-TR" smtClean="0">
                <a:solidFill>
                  <a:srgbClr val="575F6D"/>
                </a:solidFill>
              </a:rPr>
              <a:pPr/>
              <a:t>7.03.2018</a:t>
            </a:fld>
            <a:endParaRPr lang="tr-TR">
              <a:solidFill>
                <a:srgbClr val="575F6D"/>
              </a:solidFill>
            </a:endParaRPr>
          </a:p>
        </p:txBody>
      </p:sp>
      <p:sp>
        <p:nvSpPr>
          <p:cNvPr id="22" name="21 Slayt Numarası Yer Tutucusu"/>
          <p:cNvSpPr>
            <a:spLocks noGrp="1"/>
          </p:cNvSpPr>
          <p:nvPr>
            <p:ph type="sldNum" sz="quarter" idx="15"/>
          </p:nvPr>
        </p:nvSpPr>
        <p:spPr/>
        <p:txBody>
          <a:bodyPr rtlCol="0"/>
          <a:lstStyle/>
          <a:p>
            <a:fld id="{32EFB855-E2C2-46E3-8848-B8B15A39DC06}" type="slidenum">
              <a:rPr lang="tr-TR" smtClean="0"/>
              <a:pPr/>
              <a:t>‹#›</a:t>
            </a:fld>
            <a:endParaRPr lang="tr-TR"/>
          </a:p>
        </p:txBody>
      </p:sp>
      <p:sp>
        <p:nvSpPr>
          <p:cNvPr id="23" name="22 Altbilgi Yer Tutucusu"/>
          <p:cNvSpPr>
            <a:spLocks noGrp="1"/>
          </p:cNvSpPr>
          <p:nvPr>
            <p:ph type="ftr" sz="quarter" idx="16"/>
          </p:nvPr>
        </p:nvSpPr>
        <p:spPr/>
        <p:txBody>
          <a:bodyPr rtlCol="0"/>
          <a:lstStyle/>
          <a:p>
            <a:endParaRPr lang="tr-TR">
              <a:solidFill>
                <a:srgbClr val="575F6D"/>
              </a:solidFill>
            </a:endParaRPr>
          </a:p>
        </p:txBody>
      </p:sp>
    </p:spTree>
    <p:extLst>
      <p:ext uri="{BB962C8B-B14F-4D97-AF65-F5344CB8AC3E}">
        <p14:creationId xmlns:p14="http://schemas.microsoft.com/office/powerpoint/2010/main" val="2677947993"/>
      </p:ext>
    </p:extLst>
  </p:cSld>
  <p:clrMapOvr>
    <a:overrideClrMapping bg1="lt1" tx1="dk1" bg2="lt2" tx2="dk2" accent1="accent1" accent2="accent2" accent3="accent3" accent4="accent4" accent5="accent5" accent6="accent6" hlink="hlink" folHlink="folHlink"/>
  </p:clrMapOvr>
</p:sldLayout>
</file>

<file path=ppt/slideLayouts/slideLayout108.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9" name="8 Düz Bağlayıcı"/>
          <p:cNvSpPr>
            <a:spLocks noChangeShapeType="1"/>
          </p:cNvSpPr>
          <p:nvPr/>
        </p:nvSpPr>
        <p:spPr bwMode="auto">
          <a:xfrm>
            <a:off x="11684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3" name="12 Oval"/>
          <p:cNvSpPr/>
          <p:nvPr/>
        </p:nvSpPr>
        <p:spPr>
          <a:xfrm>
            <a:off x="10875264" y="5715000"/>
            <a:ext cx="73152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 name="1 Başlık"/>
          <p:cNvSpPr>
            <a:spLocks noGrp="1"/>
          </p:cNvSpPr>
          <p:nvPr>
            <p:ph type="title"/>
          </p:nvPr>
        </p:nvSpPr>
        <p:spPr>
          <a:xfrm rot="5400000">
            <a:off x="5518404" y="3124200"/>
            <a:ext cx="6309360" cy="609600"/>
          </a:xfrm>
        </p:spPr>
        <p:txBody>
          <a:bodyPr anchor="b"/>
          <a:lstStyle>
            <a:lvl1pPr algn="l">
              <a:buNone/>
              <a:defRPr sz="2000" b="1"/>
            </a:lvl1pPr>
          </a:lstStyle>
          <a:p>
            <a:r>
              <a:rPr kumimoji="0" lang="tr-TR" smtClean="0"/>
              <a:t>Asıl başlık stili için tıklatın</a:t>
            </a:r>
            <a:endParaRPr kumimoji="0" lang="en-US"/>
          </a:p>
        </p:txBody>
      </p:sp>
      <p:sp>
        <p:nvSpPr>
          <p:cNvPr id="3" name="2 Resim Yer Tutucusu"/>
          <p:cNvSpPr>
            <a:spLocks noGrp="1"/>
          </p:cNvSpPr>
          <p:nvPr>
            <p:ph type="pic" idx="1"/>
          </p:nvPr>
        </p:nvSpPr>
        <p:spPr>
          <a:xfrm>
            <a:off x="0" y="0"/>
            <a:ext cx="82296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tr-TR" smtClean="0"/>
              <a:t>Resim eklemek için simgeyi tıklatın</a:t>
            </a:r>
            <a:endParaRPr kumimoji="0" lang="en-US" dirty="0"/>
          </a:p>
        </p:txBody>
      </p:sp>
      <p:sp>
        <p:nvSpPr>
          <p:cNvPr id="4" name="3 Metin Yer Tutucusu"/>
          <p:cNvSpPr>
            <a:spLocks noGrp="1"/>
          </p:cNvSpPr>
          <p:nvPr>
            <p:ph type="body" sz="half" idx="2"/>
          </p:nvPr>
        </p:nvSpPr>
        <p:spPr>
          <a:xfrm>
            <a:off x="9021064" y="264795"/>
            <a:ext cx="2032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10" name="9 Düz Bağlayıcı"/>
          <p:cNvSpPr>
            <a:spLocks noChangeShapeType="1"/>
          </p:cNvSpPr>
          <p:nvPr/>
        </p:nvSpPr>
        <p:spPr bwMode="auto">
          <a:xfrm>
            <a:off x="119888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1" name="10 Dikdörtgen"/>
          <p:cNvSpPr/>
          <p:nvPr/>
        </p:nvSpPr>
        <p:spPr bwMode="auto">
          <a:xfrm>
            <a:off x="11785600" y="0"/>
            <a:ext cx="4064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2" name="11 Düz Bağlayıcı"/>
          <p:cNvSpPr>
            <a:spLocks noChangeShapeType="1"/>
          </p:cNvSpPr>
          <p:nvPr/>
        </p:nvSpPr>
        <p:spPr bwMode="auto">
          <a:xfrm>
            <a:off x="118872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9" name="18 Düz Bağlayıcı"/>
          <p:cNvSpPr>
            <a:spLocks noChangeShapeType="1"/>
          </p:cNvSpPr>
          <p:nvPr/>
        </p:nvSpPr>
        <p:spPr bwMode="auto">
          <a:xfrm>
            <a:off x="83312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20" name="19 Düz Bağlayıcı"/>
          <p:cNvSpPr>
            <a:spLocks noChangeShapeType="1"/>
          </p:cNvSpPr>
          <p:nvPr/>
        </p:nvSpPr>
        <p:spPr bwMode="auto">
          <a:xfrm>
            <a:off x="8256395"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17" name="16 Veri Yer Tutucusu"/>
          <p:cNvSpPr>
            <a:spLocks noGrp="1"/>
          </p:cNvSpPr>
          <p:nvPr>
            <p:ph type="dt" sz="half" idx="10"/>
          </p:nvPr>
        </p:nvSpPr>
        <p:spPr/>
        <p:txBody>
          <a:bodyPr rtlCol="0"/>
          <a:lstStyle/>
          <a:p>
            <a:fld id="{61121F49-509F-4791-ADC4-275E4A341A79}" type="datetimeFigureOut">
              <a:rPr lang="tr-TR" smtClean="0">
                <a:solidFill>
                  <a:srgbClr val="575F6D"/>
                </a:solidFill>
              </a:rPr>
              <a:pPr/>
              <a:t>7.03.2018</a:t>
            </a:fld>
            <a:endParaRPr lang="tr-TR">
              <a:solidFill>
                <a:srgbClr val="575F6D"/>
              </a:solidFill>
            </a:endParaRPr>
          </a:p>
        </p:txBody>
      </p:sp>
      <p:sp>
        <p:nvSpPr>
          <p:cNvPr id="18" name="17 Slayt Numarası Yer Tutucusu"/>
          <p:cNvSpPr>
            <a:spLocks noGrp="1"/>
          </p:cNvSpPr>
          <p:nvPr>
            <p:ph type="sldNum" sz="quarter" idx="11"/>
          </p:nvPr>
        </p:nvSpPr>
        <p:spPr/>
        <p:txBody>
          <a:bodyPr rtlCol="0"/>
          <a:lstStyle/>
          <a:p>
            <a:fld id="{32EFB855-E2C2-46E3-8848-B8B15A39DC06}" type="slidenum">
              <a:rPr lang="tr-TR" smtClean="0"/>
              <a:pPr/>
              <a:t>‹#›</a:t>
            </a:fld>
            <a:endParaRPr lang="tr-TR"/>
          </a:p>
        </p:txBody>
      </p:sp>
      <p:sp>
        <p:nvSpPr>
          <p:cNvPr id="21" name="20 Altbilgi Yer Tutucusu"/>
          <p:cNvSpPr>
            <a:spLocks noGrp="1"/>
          </p:cNvSpPr>
          <p:nvPr>
            <p:ph type="ftr" sz="quarter" idx="12"/>
          </p:nvPr>
        </p:nvSpPr>
        <p:spPr/>
        <p:txBody>
          <a:bodyPr rtlCol="0"/>
          <a:lstStyle/>
          <a:p>
            <a:endParaRPr lang="tr-TR">
              <a:solidFill>
                <a:srgbClr val="575F6D"/>
              </a:solidFill>
            </a:endParaRPr>
          </a:p>
        </p:txBody>
      </p:sp>
    </p:spTree>
    <p:extLst>
      <p:ext uri="{BB962C8B-B14F-4D97-AF65-F5344CB8AC3E}">
        <p14:creationId xmlns:p14="http://schemas.microsoft.com/office/powerpoint/2010/main" val="2264231534"/>
      </p:ext>
    </p:extLst>
  </p:cSld>
  <p:clrMapOvr>
    <a:masterClrMapping/>
  </p:clrMapOvr>
</p:sldLayout>
</file>

<file path=ppt/slideLayouts/slideLayout109.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5" name="4 Altbilgi Yer Tutucusu"/>
          <p:cNvSpPr>
            <a:spLocks noGrp="1"/>
          </p:cNvSpPr>
          <p:nvPr>
            <p:ph type="ftr" sz="quarter" idx="11"/>
          </p:nvPr>
        </p:nvSpPr>
        <p:spPr/>
        <p:txBody>
          <a:bodyPr/>
          <a:lstStyle/>
          <a:p>
            <a:endParaRPr lang="tr-TR">
              <a:solidFill>
                <a:srgbClr val="575F6D"/>
              </a:solidFill>
            </a:endParaRPr>
          </a:p>
        </p:txBody>
      </p:sp>
      <p:sp>
        <p:nvSpPr>
          <p:cNvPr id="6" name="5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383065518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8839200" y="274640"/>
            <a:ext cx="2235200" cy="5851525"/>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609600" y="274639"/>
            <a:ext cx="8026400" cy="5851525"/>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5" name="4 Altbilgi Yer Tutucusu"/>
          <p:cNvSpPr>
            <a:spLocks noGrp="1"/>
          </p:cNvSpPr>
          <p:nvPr>
            <p:ph type="ftr" sz="quarter" idx="11"/>
          </p:nvPr>
        </p:nvSpPr>
        <p:spPr/>
        <p:txBody>
          <a:bodyPr/>
          <a:lstStyle/>
          <a:p>
            <a:endParaRPr lang="tr-TR">
              <a:solidFill>
                <a:srgbClr val="575F6D"/>
              </a:solidFill>
            </a:endParaRPr>
          </a:p>
        </p:txBody>
      </p:sp>
      <p:sp>
        <p:nvSpPr>
          <p:cNvPr id="6" name="5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1772791765"/>
      </p:ext>
    </p:extLst>
  </p:cSld>
  <p:clrMapOvr>
    <a:masterClrMapping/>
  </p:clrMapOvr>
</p:sldLayout>
</file>

<file path=ppt/slideLayouts/slideLayout110.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8839200" y="274640"/>
            <a:ext cx="2235200" cy="5851525"/>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609600" y="274639"/>
            <a:ext cx="8026400" cy="5851525"/>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5" name="4 Altbilgi Yer Tutucusu"/>
          <p:cNvSpPr>
            <a:spLocks noGrp="1"/>
          </p:cNvSpPr>
          <p:nvPr>
            <p:ph type="ftr" sz="quarter" idx="11"/>
          </p:nvPr>
        </p:nvSpPr>
        <p:spPr/>
        <p:txBody>
          <a:bodyPr/>
          <a:lstStyle/>
          <a:p>
            <a:endParaRPr lang="tr-TR">
              <a:solidFill>
                <a:srgbClr val="575F6D"/>
              </a:solidFill>
            </a:endParaRPr>
          </a:p>
        </p:txBody>
      </p:sp>
      <p:sp>
        <p:nvSpPr>
          <p:cNvPr id="6" name="5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1714300376"/>
      </p:ext>
    </p:extLst>
  </p:cSld>
  <p:clrMapOvr>
    <a:masterClrMapping/>
  </p:clrMapOvr>
</p:sldLayout>
</file>

<file path=ppt/slideLayouts/slideLayout111.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p:bgRef idx="1001">
        <a:schemeClr val="bg1"/>
      </p:bgRef>
    </p:bg>
    <p:spTree>
      <p:nvGrpSpPr>
        <p:cNvPr id="1" name=""/>
        <p:cNvGrpSpPr/>
        <p:nvPr/>
      </p:nvGrpSpPr>
      <p:grpSpPr>
        <a:xfrm>
          <a:off x="0" y="0"/>
          <a:ext cx="0" cy="0"/>
          <a:chOff x="0" y="0"/>
          <a:chExt cx="0" cy="0"/>
        </a:xfrm>
      </p:grpSpPr>
      <p:sp>
        <p:nvSpPr>
          <p:cNvPr id="8" name="7 Başlık"/>
          <p:cNvSpPr>
            <a:spLocks noGrp="1"/>
          </p:cNvSpPr>
          <p:nvPr>
            <p:ph type="ctrTitle"/>
          </p:nvPr>
        </p:nvSpPr>
        <p:spPr>
          <a:xfrm>
            <a:off x="3048000" y="3124200"/>
            <a:ext cx="8229600" cy="1894362"/>
          </a:xfrm>
        </p:spPr>
        <p:txBody>
          <a:bodyPr/>
          <a:lstStyle>
            <a:lvl1pPr>
              <a:defRPr b="1"/>
            </a:lvl1pPr>
          </a:lstStyle>
          <a:p>
            <a:r>
              <a:rPr kumimoji="0" lang="tr-TR" smtClean="0"/>
              <a:t>Asıl başlık stili için tıklatın</a:t>
            </a:r>
            <a:endParaRPr kumimoji="0" lang="en-US"/>
          </a:p>
        </p:txBody>
      </p:sp>
      <p:sp>
        <p:nvSpPr>
          <p:cNvPr id="9" name="8 Alt Başlık"/>
          <p:cNvSpPr>
            <a:spLocks noGrp="1"/>
          </p:cNvSpPr>
          <p:nvPr>
            <p:ph type="subTitle" idx="1"/>
          </p:nvPr>
        </p:nvSpPr>
        <p:spPr>
          <a:xfrm>
            <a:off x="3048000" y="5003322"/>
            <a:ext cx="82296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28" name="27 Veri Yer Tutucusu"/>
          <p:cNvSpPr>
            <a:spLocks noGrp="1"/>
          </p:cNvSpPr>
          <p:nvPr>
            <p:ph type="dt" sz="half" idx="10"/>
          </p:nvPr>
        </p:nvSpPr>
        <p:spPr bwMode="auto">
          <a:xfrm rot="5400000">
            <a:off x="10733828" y="1110597"/>
            <a:ext cx="2286000" cy="508000"/>
          </a:xfrm>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17" name="16 Altbilgi Yer Tutucusu"/>
          <p:cNvSpPr>
            <a:spLocks noGrp="1"/>
          </p:cNvSpPr>
          <p:nvPr>
            <p:ph type="ftr" sz="quarter" idx="11"/>
          </p:nvPr>
        </p:nvSpPr>
        <p:spPr bwMode="auto">
          <a:xfrm rot="5400000">
            <a:off x="10045959" y="4117661"/>
            <a:ext cx="3657600" cy="512064"/>
          </a:xfrm>
        </p:spPr>
        <p:txBody>
          <a:bodyPr/>
          <a:lstStyle/>
          <a:p>
            <a:endParaRPr lang="tr-TR">
              <a:solidFill>
                <a:srgbClr val="575F6D"/>
              </a:solidFill>
            </a:endParaRPr>
          </a:p>
        </p:txBody>
      </p:sp>
      <p:sp>
        <p:nvSpPr>
          <p:cNvPr id="10" name="9 Dikdörtgen"/>
          <p:cNvSpPr/>
          <p:nvPr/>
        </p:nvSpPr>
        <p:spPr bwMode="auto">
          <a:xfrm>
            <a:off x="508000" y="0"/>
            <a:ext cx="8128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2" name="11 Dikdörtgen"/>
          <p:cNvSpPr/>
          <p:nvPr/>
        </p:nvSpPr>
        <p:spPr bwMode="auto">
          <a:xfrm>
            <a:off x="368448" y="0"/>
            <a:ext cx="139552"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4" name="13 Dikdörtgen"/>
          <p:cNvSpPr/>
          <p:nvPr/>
        </p:nvSpPr>
        <p:spPr bwMode="auto">
          <a:xfrm>
            <a:off x="1320800" y="0"/>
            <a:ext cx="242496"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9" name="18 Dikdörtgen"/>
          <p:cNvSpPr/>
          <p:nvPr/>
        </p:nvSpPr>
        <p:spPr bwMode="auto">
          <a:xfrm>
            <a:off x="1521760" y="0"/>
            <a:ext cx="30704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1" name="10 Düz Bağlayıcı"/>
          <p:cNvSpPr>
            <a:spLocks noChangeShapeType="1"/>
          </p:cNvSpPr>
          <p:nvPr/>
        </p:nvSpPr>
        <p:spPr bwMode="auto">
          <a:xfrm>
            <a:off x="141792"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8" name="17 Düz Bağlayıcı"/>
          <p:cNvSpPr>
            <a:spLocks noChangeShapeType="1"/>
          </p:cNvSpPr>
          <p:nvPr/>
        </p:nvSpPr>
        <p:spPr bwMode="auto">
          <a:xfrm>
            <a:off x="12192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20" name="19 Düz Bağlayıcı"/>
          <p:cNvSpPr>
            <a:spLocks noChangeShapeType="1"/>
          </p:cNvSpPr>
          <p:nvPr/>
        </p:nvSpPr>
        <p:spPr bwMode="auto">
          <a:xfrm>
            <a:off x="1138816"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6" name="15 Düz Bağlayıcı"/>
          <p:cNvSpPr>
            <a:spLocks noChangeShapeType="1"/>
          </p:cNvSpPr>
          <p:nvPr/>
        </p:nvSpPr>
        <p:spPr bwMode="auto">
          <a:xfrm>
            <a:off x="2302187"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5" name="14 Düz Bağlayıcı"/>
          <p:cNvSpPr>
            <a:spLocks noChangeShapeType="1"/>
          </p:cNvSpPr>
          <p:nvPr/>
        </p:nvSpPr>
        <p:spPr bwMode="auto">
          <a:xfrm>
            <a:off x="14224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22" name="21 Düz Bağlayıcı"/>
          <p:cNvSpPr>
            <a:spLocks noChangeShapeType="1"/>
          </p:cNvSpPr>
          <p:nvPr/>
        </p:nvSpPr>
        <p:spPr bwMode="auto">
          <a:xfrm>
            <a:off x="12151808"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27" name="26 Dikdörtgen"/>
          <p:cNvSpPr/>
          <p:nvPr/>
        </p:nvSpPr>
        <p:spPr bwMode="auto">
          <a:xfrm>
            <a:off x="1625600" y="0"/>
            <a:ext cx="1016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1" name="20 Oval"/>
          <p:cNvSpPr/>
          <p:nvPr/>
        </p:nvSpPr>
        <p:spPr bwMode="auto">
          <a:xfrm>
            <a:off x="812800" y="3429000"/>
            <a:ext cx="17272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3" name="22 Oval"/>
          <p:cNvSpPr/>
          <p:nvPr/>
        </p:nvSpPr>
        <p:spPr bwMode="auto">
          <a:xfrm>
            <a:off x="1746176" y="4866752"/>
            <a:ext cx="855232"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4" name="23 Oval"/>
          <p:cNvSpPr/>
          <p:nvPr/>
        </p:nvSpPr>
        <p:spPr bwMode="auto">
          <a:xfrm>
            <a:off x="1454773" y="5500632"/>
            <a:ext cx="18288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6" name="25 Oval"/>
          <p:cNvSpPr/>
          <p:nvPr/>
        </p:nvSpPr>
        <p:spPr bwMode="auto">
          <a:xfrm>
            <a:off x="2218944" y="5788152"/>
            <a:ext cx="36576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5" name="24 Oval"/>
          <p:cNvSpPr/>
          <p:nvPr/>
        </p:nvSpPr>
        <p:spPr>
          <a:xfrm>
            <a:off x="2540000" y="4495800"/>
            <a:ext cx="48768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9" name="28 Slayt Numarası Yer Tutucusu"/>
          <p:cNvSpPr>
            <a:spLocks noGrp="1"/>
          </p:cNvSpPr>
          <p:nvPr>
            <p:ph type="sldNum" sz="quarter" idx="12"/>
          </p:nvPr>
        </p:nvSpPr>
        <p:spPr bwMode="auto">
          <a:xfrm>
            <a:off x="1767392" y="4928702"/>
            <a:ext cx="812800" cy="517524"/>
          </a:xfrm>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128093081"/>
      </p:ext>
    </p:extLst>
  </p:cSld>
  <p:clrMapOvr>
    <a:overrideClrMapping bg1="lt1" tx1="dk1" bg2="lt2" tx2="dk2" accent1="accent1" accent2="accent2" accent3="accent3" accent4="accent4" accent5="accent5" accent6="accent6" hlink="hlink" folHlink="folHlink"/>
  </p:clrMapOvr>
</p:sldLayout>
</file>

<file path=ppt/slideLayouts/slideLayout11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8" name="7 İçerik Yer Tutucusu"/>
          <p:cNvSpPr>
            <a:spLocks noGrp="1"/>
          </p:cNvSpPr>
          <p:nvPr>
            <p:ph sz="quarter" idx="1"/>
          </p:nvPr>
        </p:nvSpPr>
        <p:spPr>
          <a:xfrm>
            <a:off x="609600" y="1600200"/>
            <a:ext cx="9956800" cy="4873752"/>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6 Veri Yer Tutucusu"/>
          <p:cNvSpPr>
            <a:spLocks noGrp="1"/>
          </p:cNvSpPr>
          <p:nvPr>
            <p:ph type="dt" sz="half" idx="14"/>
          </p:nvPr>
        </p:nvSpPr>
        <p:spPr/>
        <p:txBody>
          <a:bodyPr rtlCol="0"/>
          <a:lstStyle/>
          <a:p>
            <a:fld id="{61121F49-509F-4791-ADC4-275E4A341A79}" type="datetimeFigureOut">
              <a:rPr lang="tr-TR" smtClean="0">
                <a:solidFill>
                  <a:srgbClr val="575F6D"/>
                </a:solidFill>
              </a:rPr>
              <a:pPr/>
              <a:t>7.03.2018</a:t>
            </a:fld>
            <a:endParaRPr lang="tr-TR">
              <a:solidFill>
                <a:srgbClr val="575F6D"/>
              </a:solidFill>
            </a:endParaRPr>
          </a:p>
        </p:txBody>
      </p:sp>
      <p:sp>
        <p:nvSpPr>
          <p:cNvPr id="9" name="8 Slayt Numarası Yer Tutucusu"/>
          <p:cNvSpPr>
            <a:spLocks noGrp="1"/>
          </p:cNvSpPr>
          <p:nvPr>
            <p:ph type="sldNum" sz="quarter" idx="15"/>
          </p:nvPr>
        </p:nvSpPr>
        <p:spPr/>
        <p:txBody>
          <a:bodyPr rtlCol="0"/>
          <a:lstStyle/>
          <a:p>
            <a:fld id="{32EFB855-E2C2-46E3-8848-B8B15A39DC06}" type="slidenum">
              <a:rPr lang="tr-TR" smtClean="0"/>
              <a:pPr/>
              <a:t>‹#›</a:t>
            </a:fld>
            <a:endParaRPr lang="tr-TR"/>
          </a:p>
        </p:txBody>
      </p:sp>
      <p:sp>
        <p:nvSpPr>
          <p:cNvPr id="10" name="9 Altbilgi Yer Tutucusu"/>
          <p:cNvSpPr>
            <a:spLocks noGrp="1"/>
          </p:cNvSpPr>
          <p:nvPr>
            <p:ph type="ftr" sz="quarter" idx="16"/>
          </p:nvPr>
        </p:nvSpPr>
        <p:spPr/>
        <p:txBody>
          <a:bodyPr rtlCol="0"/>
          <a:lstStyle/>
          <a:p>
            <a:endParaRPr lang="tr-TR">
              <a:solidFill>
                <a:srgbClr val="575F6D"/>
              </a:solidFill>
            </a:endParaRPr>
          </a:p>
        </p:txBody>
      </p:sp>
    </p:spTree>
    <p:extLst>
      <p:ext uri="{BB962C8B-B14F-4D97-AF65-F5344CB8AC3E}">
        <p14:creationId xmlns:p14="http://schemas.microsoft.com/office/powerpoint/2010/main" val="1829445659"/>
      </p:ext>
    </p:extLst>
  </p:cSld>
  <p:clrMapOvr>
    <a:masterClrMapping/>
  </p:clrMapOvr>
</p:sldLayout>
</file>

<file path=ppt/slideLayouts/slideLayout11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1">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3048000" y="2895600"/>
            <a:ext cx="8229600" cy="2053590"/>
          </a:xfrm>
        </p:spPr>
        <p:txBody>
          <a:bodyPr/>
          <a:lstStyle>
            <a:lvl1pPr algn="l">
              <a:buNone/>
              <a:defRPr sz="3000" b="1" cap="small" baseline="0"/>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3048000" y="5010150"/>
            <a:ext cx="82296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bwMode="auto">
          <a:xfrm rot="5400000">
            <a:off x="10732008" y="1106932"/>
            <a:ext cx="2286000" cy="508000"/>
          </a:xfrm>
        </p:spPr>
        <p:txBody>
          <a:bodyPr/>
          <a:lstStyle/>
          <a:p>
            <a:fld id="{61121F49-509F-4791-ADC4-275E4A341A79}" type="datetimeFigureOut">
              <a:rPr lang="tr-TR" smtClean="0">
                <a:solidFill>
                  <a:srgbClr val="FFF39D"/>
                </a:solidFill>
              </a:rPr>
              <a:pPr/>
              <a:t>7.03.2018</a:t>
            </a:fld>
            <a:endParaRPr lang="tr-TR">
              <a:solidFill>
                <a:srgbClr val="FFF39D"/>
              </a:solidFill>
            </a:endParaRPr>
          </a:p>
        </p:txBody>
      </p:sp>
      <p:sp>
        <p:nvSpPr>
          <p:cNvPr id="5" name="4 Altbilgi Yer Tutucusu"/>
          <p:cNvSpPr>
            <a:spLocks noGrp="1"/>
          </p:cNvSpPr>
          <p:nvPr>
            <p:ph type="ftr" sz="quarter" idx="11"/>
          </p:nvPr>
        </p:nvSpPr>
        <p:spPr bwMode="auto">
          <a:xfrm rot="5400000">
            <a:off x="10046208" y="4114800"/>
            <a:ext cx="3657600" cy="512064"/>
          </a:xfrm>
        </p:spPr>
        <p:txBody>
          <a:bodyPr/>
          <a:lstStyle/>
          <a:p>
            <a:endParaRPr lang="tr-TR">
              <a:solidFill>
                <a:srgbClr val="FFF39D"/>
              </a:solidFill>
            </a:endParaRPr>
          </a:p>
        </p:txBody>
      </p:sp>
      <p:sp>
        <p:nvSpPr>
          <p:cNvPr id="9" name="8 Dikdörtgen"/>
          <p:cNvSpPr/>
          <p:nvPr/>
        </p:nvSpPr>
        <p:spPr bwMode="auto">
          <a:xfrm>
            <a:off x="508000" y="0"/>
            <a:ext cx="8128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0" name="9 Dikdörtgen"/>
          <p:cNvSpPr/>
          <p:nvPr/>
        </p:nvSpPr>
        <p:spPr bwMode="auto">
          <a:xfrm>
            <a:off x="368448" y="0"/>
            <a:ext cx="139552"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1" name="10 Dikdörtgen"/>
          <p:cNvSpPr/>
          <p:nvPr/>
        </p:nvSpPr>
        <p:spPr bwMode="auto">
          <a:xfrm>
            <a:off x="1320800" y="0"/>
            <a:ext cx="242496"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2" name="11 Dikdörtgen"/>
          <p:cNvSpPr/>
          <p:nvPr/>
        </p:nvSpPr>
        <p:spPr bwMode="auto">
          <a:xfrm>
            <a:off x="1521760" y="0"/>
            <a:ext cx="30704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3" name="12 Düz Bağlayıcı"/>
          <p:cNvSpPr>
            <a:spLocks noChangeShapeType="1"/>
          </p:cNvSpPr>
          <p:nvPr/>
        </p:nvSpPr>
        <p:spPr bwMode="auto">
          <a:xfrm>
            <a:off x="141792"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4" name="13 Düz Bağlayıcı"/>
          <p:cNvSpPr>
            <a:spLocks noChangeShapeType="1"/>
          </p:cNvSpPr>
          <p:nvPr/>
        </p:nvSpPr>
        <p:spPr bwMode="auto">
          <a:xfrm>
            <a:off x="12192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5" name="14 Düz Bağlayıcı"/>
          <p:cNvSpPr>
            <a:spLocks noChangeShapeType="1"/>
          </p:cNvSpPr>
          <p:nvPr/>
        </p:nvSpPr>
        <p:spPr bwMode="auto">
          <a:xfrm>
            <a:off x="1138816"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6" name="15 Düz Bağlayıcı"/>
          <p:cNvSpPr>
            <a:spLocks noChangeShapeType="1"/>
          </p:cNvSpPr>
          <p:nvPr/>
        </p:nvSpPr>
        <p:spPr bwMode="auto">
          <a:xfrm>
            <a:off x="2302187"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7" name="16 Düz Bağlayıcı"/>
          <p:cNvSpPr>
            <a:spLocks noChangeShapeType="1"/>
          </p:cNvSpPr>
          <p:nvPr/>
        </p:nvSpPr>
        <p:spPr bwMode="auto">
          <a:xfrm>
            <a:off x="14224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8" name="17 Dikdörtgen"/>
          <p:cNvSpPr/>
          <p:nvPr/>
        </p:nvSpPr>
        <p:spPr bwMode="auto">
          <a:xfrm>
            <a:off x="1625600" y="0"/>
            <a:ext cx="1016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19" name="18 Oval"/>
          <p:cNvSpPr/>
          <p:nvPr/>
        </p:nvSpPr>
        <p:spPr bwMode="auto">
          <a:xfrm>
            <a:off x="812800" y="3429000"/>
            <a:ext cx="17272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0" name="19 Oval"/>
          <p:cNvSpPr/>
          <p:nvPr/>
        </p:nvSpPr>
        <p:spPr bwMode="auto">
          <a:xfrm>
            <a:off x="1766272" y="4866752"/>
            <a:ext cx="855232"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1" name="20 Oval"/>
          <p:cNvSpPr/>
          <p:nvPr/>
        </p:nvSpPr>
        <p:spPr bwMode="auto">
          <a:xfrm>
            <a:off x="1454773" y="5500632"/>
            <a:ext cx="18288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2" name="21 Oval"/>
          <p:cNvSpPr/>
          <p:nvPr/>
        </p:nvSpPr>
        <p:spPr bwMode="auto">
          <a:xfrm>
            <a:off x="2218944" y="5791200"/>
            <a:ext cx="36576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3" name="22 Oval"/>
          <p:cNvSpPr/>
          <p:nvPr/>
        </p:nvSpPr>
        <p:spPr bwMode="auto">
          <a:xfrm>
            <a:off x="2505387" y="4479888"/>
            <a:ext cx="48768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6" name="25 Düz Bağlayıcı"/>
          <p:cNvSpPr>
            <a:spLocks noChangeShapeType="1"/>
          </p:cNvSpPr>
          <p:nvPr/>
        </p:nvSpPr>
        <p:spPr bwMode="auto">
          <a:xfrm>
            <a:off x="12130592"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6" name="5 Slayt Numarası Yer Tutucusu"/>
          <p:cNvSpPr>
            <a:spLocks noGrp="1"/>
          </p:cNvSpPr>
          <p:nvPr>
            <p:ph type="sldNum" sz="quarter" idx="12"/>
          </p:nvPr>
        </p:nvSpPr>
        <p:spPr bwMode="auto">
          <a:xfrm>
            <a:off x="1787488" y="4928702"/>
            <a:ext cx="812800" cy="517524"/>
          </a:xfrm>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4095329545"/>
      </p:ext>
    </p:extLst>
  </p:cSld>
  <p:clrMapOvr>
    <a:overrideClrMapping bg1="dk1" tx1="lt1" bg2="dk2" tx2="lt2" accent1="accent1" accent2="accent2" accent3="accent3" accent4="accent4" accent5="accent5" accent6="accent6" hlink="hlink" folHlink="folHlink"/>
  </p:clrMapOvr>
</p:sldLayout>
</file>

<file path=ppt/slideLayouts/slideLayout11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5" name="4 Veri Yer Tutucusu"/>
          <p:cNvSpPr>
            <a:spLocks noGrp="1"/>
          </p:cNvSpPr>
          <p:nvPr>
            <p:ph type="dt" sz="half" idx="10"/>
          </p:nvPr>
        </p:nvSpPr>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6" name="5 Altbilgi Yer Tutucusu"/>
          <p:cNvSpPr>
            <a:spLocks noGrp="1"/>
          </p:cNvSpPr>
          <p:nvPr>
            <p:ph type="ftr" sz="quarter" idx="11"/>
          </p:nvPr>
        </p:nvSpPr>
        <p:spPr/>
        <p:txBody>
          <a:bodyPr/>
          <a:lstStyle/>
          <a:p>
            <a:endParaRPr lang="tr-TR">
              <a:solidFill>
                <a:srgbClr val="575F6D"/>
              </a:solidFill>
            </a:endParaRPr>
          </a:p>
        </p:txBody>
      </p:sp>
      <p:sp>
        <p:nvSpPr>
          <p:cNvPr id="7" name="6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
        <p:nvSpPr>
          <p:cNvPr id="9" name="8 İçerik Yer Tutucusu"/>
          <p:cNvSpPr>
            <a:spLocks noGrp="1"/>
          </p:cNvSpPr>
          <p:nvPr>
            <p:ph sz="quarter" idx="1"/>
          </p:nvPr>
        </p:nvSpPr>
        <p:spPr>
          <a:xfrm>
            <a:off x="609600" y="1600200"/>
            <a:ext cx="48768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1" name="10 İçerik Yer Tutucusu"/>
          <p:cNvSpPr>
            <a:spLocks noGrp="1"/>
          </p:cNvSpPr>
          <p:nvPr>
            <p:ph sz="quarter" idx="2"/>
          </p:nvPr>
        </p:nvSpPr>
        <p:spPr>
          <a:xfrm>
            <a:off x="5693664" y="1600200"/>
            <a:ext cx="48768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extLst>
      <p:ext uri="{BB962C8B-B14F-4D97-AF65-F5344CB8AC3E}">
        <p14:creationId xmlns:p14="http://schemas.microsoft.com/office/powerpoint/2010/main" val="3888183315"/>
      </p:ext>
    </p:extLst>
  </p:cSld>
  <p:clrMapOvr>
    <a:masterClrMapping/>
  </p:clrMapOvr>
</p:sldLayout>
</file>

<file path=ppt/slideLayouts/slideLayout11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609600" y="273050"/>
            <a:ext cx="10058400" cy="1143000"/>
          </a:xfrm>
        </p:spPr>
        <p:txBody>
          <a:bodyPr anchor="b"/>
          <a:lstStyle>
            <a:lvl1pPr>
              <a:defRPr/>
            </a:lvl1pPr>
          </a:lstStyle>
          <a:p>
            <a:r>
              <a:rPr kumimoji="0" lang="tr-TR" smtClean="0"/>
              <a:t>Asıl başlık stili için tıklatın</a:t>
            </a:r>
            <a:endParaRPr kumimoji="0" lang="en-US"/>
          </a:p>
        </p:txBody>
      </p:sp>
      <p:sp>
        <p:nvSpPr>
          <p:cNvPr id="7" name="6 Veri Yer Tutucusu"/>
          <p:cNvSpPr>
            <a:spLocks noGrp="1"/>
          </p:cNvSpPr>
          <p:nvPr>
            <p:ph type="dt" sz="half" idx="10"/>
          </p:nvPr>
        </p:nvSpPr>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8" name="7 Altbilgi Yer Tutucusu"/>
          <p:cNvSpPr>
            <a:spLocks noGrp="1"/>
          </p:cNvSpPr>
          <p:nvPr>
            <p:ph type="ftr" sz="quarter" idx="11"/>
          </p:nvPr>
        </p:nvSpPr>
        <p:spPr/>
        <p:txBody>
          <a:bodyPr/>
          <a:lstStyle/>
          <a:p>
            <a:endParaRPr lang="tr-TR">
              <a:solidFill>
                <a:srgbClr val="575F6D"/>
              </a:solidFill>
            </a:endParaRPr>
          </a:p>
        </p:txBody>
      </p:sp>
      <p:sp>
        <p:nvSpPr>
          <p:cNvPr id="9" name="8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
        <p:nvSpPr>
          <p:cNvPr id="11" name="10 İçerik Yer Tutucusu"/>
          <p:cNvSpPr>
            <a:spLocks noGrp="1"/>
          </p:cNvSpPr>
          <p:nvPr>
            <p:ph sz="quarter" idx="2"/>
          </p:nvPr>
        </p:nvSpPr>
        <p:spPr>
          <a:xfrm>
            <a:off x="609600" y="2362200"/>
            <a:ext cx="4876800" cy="38862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3" name="12 İçerik Yer Tutucusu"/>
          <p:cNvSpPr>
            <a:spLocks noGrp="1"/>
          </p:cNvSpPr>
          <p:nvPr>
            <p:ph sz="quarter" idx="4"/>
          </p:nvPr>
        </p:nvSpPr>
        <p:spPr>
          <a:xfrm>
            <a:off x="5829300" y="2362200"/>
            <a:ext cx="4876800" cy="38862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2" name="11 Metin Yer Tutucusu"/>
          <p:cNvSpPr>
            <a:spLocks noGrp="1"/>
          </p:cNvSpPr>
          <p:nvPr>
            <p:ph type="body" sz="quarter" idx="1"/>
          </p:nvPr>
        </p:nvSpPr>
        <p:spPr>
          <a:xfrm>
            <a:off x="609600" y="1569720"/>
            <a:ext cx="48768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tr-TR" smtClean="0"/>
              <a:t>Asıl metin stillerini düzenlemek için tıklatın</a:t>
            </a:r>
          </a:p>
        </p:txBody>
      </p:sp>
      <p:sp>
        <p:nvSpPr>
          <p:cNvPr id="14" name="13 Metin Yer Tutucusu"/>
          <p:cNvSpPr>
            <a:spLocks noGrp="1"/>
          </p:cNvSpPr>
          <p:nvPr>
            <p:ph type="body" sz="quarter" idx="3"/>
          </p:nvPr>
        </p:nvSpPr>
        <p:spPr>
          <a:xfrm>
            <a:off x="5791200" y="1569720"/>
            <a:ext cx="48768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tr-TR" smtClean="0"/>
              <a:t>Asıl metin stillerini düzenlemek için tıklatın</a:t>
            </a:r>
          </a:p>
        </p:txBody>
      </p:sp>
    </p:spTree>
    <p:extLst>
      <p:ext uri="{BB962C8B-B14F-4D97-AF65-F5344CB8AC3E}">
        <p14:creationId xmlns:p14="http://schemas.microsoft.com/office/powerpoint/2010/main" val="2497243946"/>
      </p:ext>
    </p:extLst>
  </p:cSld>
  <p:clrMapOvr>
    <a:masterClrMapping/>
  </p:clrMapOvr>
</p:sldLayout>
</file>

<file path=ppt/slideLayouts/slideLayout11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6" name="5 Veri Yer Tutucusu"/>
          <p:cNvSpPr>
            <a:spLocks noGrp="1"/>
          </p:cNvSpPr>
          <p:nvPr>
            <p:ph type="dt" sz="half" idx="10"/>
          </p:nvPr>
        </p:nvSpPr>
        <p:spPr/>
        <p:txBody>
          <a:bodyPr rtlCol="0"/>
          <a:lstStyle/>
          <a:p>
            <a:fld id="{61121F49-509F-4791-ADC4-275E4A341A79}" type="datetimeFigureOut">
              <a:rPr lang="tr-TR" smtClean="0">
                <a:solidFill>
                  <a:srgbClr val="575F6D"/>
                </a:solidFill>
              </a:rPr>
              <a:pPr/>
              <a:t>7.03.2018</a:t>
            </a:fld>
            <a:endParaRPr lang="tr-TR">
              <a:solidFill>
                <a:srgbClr val="575F6D"/>
              </a:solidFill>
            </a:endParaRPr>
          </a:p>
        </p:txBody>
      </p:sp>
      <p:sp>
        <p:nvSpPr>
          <p:cNvPr id="7" name="6 Slayt Numarası Yer Tutucusu"/>
          <p:cNvSpPr>
            <a:spLocks noGrp="1"/>
          </p:cNvSpPr>
          <p:nvPr>
            <p:ph type="sldNum" sz="quarter" idx="11"/>
          </p:nvPr>
        </p:nvSpPr>
        <p:spPr/>
        <p:txBody>
          <a:bodyPr rtlCol="0"/>
          <a:lstStyle/>
          <a:p>
            <a:fld id="{32EFB855-E2C2-46E3-8848-B8B15A39DC06}" type="slidenum">
              <a:rPr lang="tr-TR" smtClean="0"/>
              <a:pPr/>
              <a:t>‹#›</a:t>
            </a:fld>
            <a:endParaRPr lang="tr-TR"/>
          </a:p>
        </p:txBody>
      </p:sp>
      <p:sp>
        <p:nvSpPr>
          <p:cNvPr id="8" name="7 Altbilgi Yer Tutucusu"/>
          <p:cNvSpPr>
            <a:spLocks noGrp="1"/>
          </p:cNvSpPr>
          <p:nvPr>
            <p:ph type="ftr" sz="quarter" idx="12"/>
          </p:nvPr>
        </p:nvSpPr>
        <p:spPr/>
        <p:txBody>
          <a:bodyPr rtlCol="0"/>
          <a:lstStyle/>
          <a:p>
            <a:endParaRPr lang="tr-TR">
              <a:solidFill>
                <a:srgbClr val="575F6D"/>
              </a:solidFill>
            </a:endParaRPr>
          </a:p>
        </p:txBody>
      </p:sp>
    </p:spTree>
    <p:extLst>
      <p:ext uri="{BB962C8B-B14F-4D97-AF65-F5344CB8AC3E}">
        <p14:creationId xmlns:p14="http://schemas.microsoft.com/office/powerpoint/2010/main" val="519114183"/>
      </p:ext>
    </p:extLst>
  </p:cSld>
  <p:clrMapOvr>
    <a:masterClrMapping/>
  </p:clrMapOvr>
</p:sldLayout>
</file>

<file path=ppt/slideLayouts/slideLayout11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3" name="2 Altbilgi Yer Tutucusu"/>
          <p:cNvSpPr>
            <a:spLocks noGrp="1"/>
          </p:cNvSpPr>
          <p:nvPr>
            <p:ph type="ftr" sz="quarter" idx="11"/>
          </p:nvPr>
        </p:nvSpPr>
        <p:spPr/>
        <p:txBody>
          <a:bodyPr/>
          <a:lstStyle/>
          <a:p>
            <a:endParaRPr lang="tr-TR">
              <a:solidFill>
                <a:srgbClr val="575F6D"/>
              </a:solidFill>
            </a:endParaRPr>
          </a:p>
        </p:txBody>
      </p:sp>
      <p:sp>
        <p:nvSpPr>
          <p:cNvPr id="4" name="3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3954612750"/>
      </p:ext>
    </p:extLst>
  </p:cSld>
  <p:clrMapOvr>
    <a:masterClrMapping/>
  </p:clrMapOvr>
</p:sldLayout>
</file>

<file path=ppt/slideLayouts/slideLayout11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bg>
      <p:bgRef idx="1001">
        <a:schemeClr val="bg1"/>
      </p:bgRef>
    </p:bg>
    <p:spTree>
      <p:nvGrpSpPr>
        <p:cNvPr id="1" name=""/>
        <p:cNvGrpSpPr/>
        <p:nvPr/>
      </p:nvGrpSpPr>
      <p:grpSpPr>
        <a:xfrm>
          <a:off x="0" y="0"/>
          <a:ext cx="0" cy="0"/>
          <a:chOff x="0" y="0"/>
          <a:chExt cx="0" cy="0"/>
        </a:xfrm>
      </p:grpSpPr>
      <p:sp>
        <p:nvSpPr>
          <p:cNvPr id="10" name="9 Düz Bağlayıcı"/>
          <p:cNvSpPr>
            <a:spLocks noChangeShapeType="1"/>
          </p:cNvSpPr>
          <p:nvPr/>
        </p:nvSpPr>
        <p:spPr bwMode="auto">
          <a:xfrm>
            <a:off x="11684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2" name="1 Başlık"/>
          <p:cNvSpPr>
            <a:spLocks noGrp="1"/>
          </p:cNvSpPr>
          <p:nvPr>
            <p:ph type="title"/>
          </p:nvPr>
        </p:nvSpPr>
        <p:spPr>
          <a:xfrm rot="5400000">
            <a:off x="5547360" y="3124200"/>
            <a:ext cx="6309360" cy="609600"/>
          </a:xfrm>
        </p:spPr>
        <p:txBody>
          <a:bodyPr anchor="b"/>
          <a:lstStyle>
            <a:lvl1pPr algn="l">
              <a:buNone/>
              <a:defRPr sz="2000" b="1" cap="small" baseline="0"/>
            </a:lvl1pPr>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9083040" y="274320"/>
            <a:ext cx="2036064"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8" name="7 Düz Bağlayıcı"/>
          <p:cNvSpPr>
            <a:spLocks noChangeShapeType="1"/>
          </p:cNvSpPr>
          <p:nvPr/>
        </p:nvSpPr>
        <p:spPr bwMode="auto">
          <a:xfrm>
            <a:off x="83312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9" name="8 Düz Bağlayıcı"/>
          <p:cNvSpPr>
            <a:spLocks noChangeShapeType="1"/>
          </p:cNvSpPr>
          <p:nvPr/>
        </p:nvSpPr>
        <p:spPr bwMode="auto">
          <a:xfrm>
            <a:off x="8256395"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11" name="10 Düz Bağlayıcı"/>
          <p:cNvSpPr>
            <a:spLocks noChangeShapeType="1"/>
          </p:cNvSpPr>
          <p:nvPr/>
        </p:nvSpPr>
        <p:spPr bwMode="auto">
          <a:xfrm>
            <a:off x="119888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2" name="11 Dikdörtgen"/>
          <p:cNvSpPr/>
          <p:nvPr/>
        </p:nvSpPr>
        <p:spPr bwMode="auto">
          <a:xfrm>
            <a:off x="11785600" y="0"/>
            <a:ext cx="4064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3" name="12 Düz Bağlayıcı"/>
          <p:cNvSpPr>
            <a:spLocks noChangeShapeType="1"/>
          </p:cNvSpPr>
          <p:nvPr/>
        </p:nvSpPr>
        <p:spPr bwMode="auto">
          <a:xfrm>
            <a:off x="118872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4" name="13 Oval"/>
          <p:cNvSpPr/>
          <p:nvPr/>
        </p:nvSpPr>
        <p:spPr>
          <a:xfrm>
            <a:off x="10875264" y="5715000"/>
            <a:ext cx="73152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18" name="17 İçerik Yer Tutucusu"/>
          <p:cNvSpPr>
            <a:spLocks noGrp="1"/>
          </p:cNvSpPr>
          <p:nvPr>
            <p:ph sz="quarter" idx="1"/>
          </p:nvPr>
        </p:nvSpPr>
        <p:spPr>
          <a:xfrm>
            <a:off x="406400" y="274320"/>
            <a:ext cx="7518400" cy="6327648"/>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21" name="20 Veri Yer Tutucusu"/>
          <p:cNvSpPr>
            <a:spLocks noGrp="1"/>
          </p:cNvSpPr>
          <p:nvPr>
            <p:ph type="dt" sz="half" idx="14"/>
          </p:nvPr>
        </p:nvSpPr>
        <p:spPr/>
        <p:txBody>
          <a:bodyPr rtlCol="0"/>
          <a:lstStyle/>
          <a:p>
            <a:fld id="{61121F49-509F-4791-ADC4-275E4A341A79}" type="datetimeFigureOut">
              <a:rPr lang="tr-TR" smtClean="0">
                <a:solidFill>
                  <a:srgbClr val="575F6D"/>
                </a:solidFill>
              </a:rPr>
              <a:pPr/>
              <a:t>7.03.2018</a:t>
            </a:fld>
            <a:endParaRPr lang="tr-TR">
              <a:solidFill>
                <a:srgbClr val="575F6D"/>
              </a:solidFill>
            </a:endParaRPr>
          </a:p>
        </p:txBody>
      </p:sp>
      <p:sp>
        <p:nvSpPr>
          <p:cNvPr id="22" name="21 Slayt Numarası Yer Tutucusu"/>
          <p:cNvSpPr>
            <a:spLocks noGrp="1"/>
          </p:cNvSpPr>
          <p:nvPr>
            <p:ph type="sldNum" sz="quarter" idx="15"/>
          </p:nvPr>
        </p:nvSpPr>
        <p:spPr/>
        <p:txBody>
          <a:bodyPr rtlCol="0"/>
          <a:lstStyle/>
          <a:p>
            <a:fld id="{32EFB855-E2C2-46E3-8848-B8B15A39DC06}" type="slidenum">
              <a:rPr lang="tr-TR" smtClean="0"/>
              <a:pPr/>
              <a:t>‹#›</a:t>
            </a:fld>
            <a:endParaRPr lang="tr-TR"/>
          </a:p>
        </p:txBody>
      </p:sp>
      <p:sp>
        <p:nvSpPr>
          <p:cNvPr id="23" name="22 Altbilgi Yer Tutucusu"/>
          <p:cNvSpPr>
            <a:spLocks noGrp="1"/>
          </p:cNvSpPr>
          <p:nvPr>
            <p:ph type="ftr" sz="quarter" idx="16"/>
          </p:nvPr>
        </p:nvSpPr>
        <p:spPr/>
        <p:txBody>
          <a:bodyPr rtlCol="0"/>
          <a:lstStyle/>
          <a:p>
            <a:endParaRPr lang="tr-TR">
              <a:solidFill>
                <a:srgbClr val="575F6D"/>
              </a:solidFill>
            </a:endParaRPr>
          </a:p>
        </p:txBody>
      </p:sp>
    </p:spTree>
    <p:extLst>
      <p:ext uri="{BB962C8B-B14F-4D97-AF65-F5344CB8AC3E}">
        <p14:creationId xmlns:p14="http://schemas.microsoft.com/office/powerpoint/2010/main" val="2359114856"/>
      </p:ext>
    </p:extLst>
  </p:cSld>
  <p:clrMapOvr>
    <a:overrideClrMapping bg1="lt1" tx1="dk1" bg2="lt2" tx2="dk2" accent1="accent1" accent2="accent2" accent3="accent3" accent4="accent4" accent5="accent5" accent6="accent6" hlink="hlink" folHlink="folHlink"/>
  </p:clrMapOvr>
</p:sldLayout>
</file>

<file path=ppt/slideLayouts/slideLayout11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9" name="8 Düz Bağlayıcı"/>
          <p:cNvSpPr>
            <a:spLocks noChangeShapeType="1"/>
          </p:cNvSpPr>
          <p:nvPr/>
        </p:nvSpPr>
        <p:spPr bwMode="auto">
          <a:xfrm>
            <a:off x="11684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3" name="12 Oval"/>
          <p:cNvSpPr/>
          <p:nvPr/>
        </p:nvSpPr>
        <p:spPr>
          <a:xfrm>
            <a:off x="10875264" y="5715000"/>
            <a:ext cx="73152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 name="1 Başlık"/>
          <p:cNvSpPr>
            <a:spLocks noGrp="1"/>
          </p:cNvSpPr>
          <p:nvPr>
            <p:ph type="title"/>
          </p:nvPr>
        </p:nvSpPr>
        <p:spPr>
          <a:xfrm rot="5400000">
            <a:off x="5518404" y="3124200"/>
            <a:ext cx="6309360" cy="609600"/>
          </a:xfrm>
        </p:spPr>
        <p:txBody>
          <a:bodyPr anchor="b"/>
          <a:lstStyle>
            <a:lvl1pPr algn="l">
              <a:buNone/>
              <a:defRPr sz="2000" b="1"/>
            </a:lvl1pPr>
          </a:lstStyle>
          <a:p>
            <a:r>
              <a:rPr kumimoji="0" lang="tr-TR" smtClean="0"/>
              <a:t>Asıl başlık stili için tıklatın</a:t>
            </a:r>
            <a:endParaRPr kumimoji="0" lang="en-US"/>
          </a:p>
        </p:txBody>
      </p:sp>
      <p:sp>
        <p:nvSpPr>
          <p:cNvPr id="3" name="2 Resim Yer Tutucusu"/>
          <p:cNvSpPr>
            <a:spLocks noGrp="1"/>
          </p:cNvSpPr>
          <p:nvPr>
            <p:ph type="pic" idx="1"/>
          </p:nvPr>
        </p:nvSpPr>
        <p:spPr>
          <a:xfrm>
            <a:off x="0" y="0"/>
            <a:ext cx="82296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tr-TR" smtClean="0"/>
              <a:t>Resim eklemek için simgeyi tıklatın</a:t>
            </a:r>
            <a:endParaRPr kumimoji="0" lang="en-US" dirty="0"/>
          </a:p>
        </p:txBody>
      </p:sp>
      <p:sp>
        <p:nvSpPr>
          <p:cNvPr id="4" name="3 Metin Yer Tutucusu"/>
          <p:cNvSpPr>
            <a:spLocks noGrp="1"/>
          </p:cNvSpPr>
          <p:nvPr>
            <p:ph type="body" sz="half" idx="2"/>
          </p:nvPr>
        </p:nvSpPr>
        <p:spPr>
          <a:xfrm>
            <a:off x="9021064" y="264795"/>
            <a:ext cx="2032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10" name="9 Düz Bağlayıcı"/>
          <p:cNvSpPr>
            <a:spLocks noChangeShapeType="1"/>
          </p:cNvSpPr>
          <p:nvPr/>
        </p:nvSpPr>
        <p:spPr bwMode="auto">
          <a:xfrm>
            <a:off x="119888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1" name="10 Dikdörtgen"/>
          <p:cNvSpPr/>
          <p:nvPr/>
        </p:nvSpPr>
        <p:spPr bwMode="auto">
          <a:xfrm>
            <a:off x="11785600" y="0"/>
            <a:ext cx="4064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2" name="11 Düz Bağlayıcı"/>
          <p:cNvSpPr>
            <a:spLocks noChangeShapeType="1"/>
          </p:cNvSpPr>
          <p:nvPr/>
        </p:nvSpPr>
        <p:spPr bwMode="auto">
          <a:xfrm>
            <a:off x="118872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9" name="18 Düz Bağlayıcı"/>
          <p:cNvSpPr>
            <a:spLocks noChangeShapeType="1"/>
          </p:cNvSpPr>
          <p:nvPr/>
        </p:nvSpPr>
        <p:spPr bwMode="auto">
          <a:xfrm>
            <a:off x="83312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20" name="19 Düz Bağlayıcı"/>
          <p:cNvSpPr>
            <a:spLocks noChangeShapeType="1"/>
          </p:cNvSpPr>
          <p:nvPr/>
        </p:nvSpPr>
        <p:spPr bwMode="auto">
          <a:xfrm>
            <a:off x="8256395"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17" name="16 Veri Yer Tutucusu"/>
          <p:cNvSpPr>
            <a:spLocks noGrp="1"/>
          </p:cNvSpPr>
          <p:nvPr>
            <p:ph type="dt" sz="half" idx="10"/>
          </p:nvPr>
        </p:nvSpPr>
        <p:spPr/>
        <p:txBody>
          <a:bodyPr rtlCol="0"/>
          <a:lstStyle/>
          <a:p>
            <a:fld id="{61121F49-509F-4791-ADC4-275E4A341A79}" type="datetimeFigureOut">
              <a:rPr lang="tr-TR" smtClean="0">
                <a:solidFill>
                  <a:srgbClr val="575F6D"/>
                </a:solidFill>
              </a:rPr>
              <a:pPr/>
              <a:t>7.03.2018</a:t>
            </a:fld>
            <a:endParaRPr lang="tr-TR">
              <a:solidFill>
                <a:srgbClr val="575F6D"/>
              </a:solidFill>
            </a:endParaRPr>
          </a:p>
        </p:txBody>
      </p:sp>
      <p:sp>
        <p:nvSpPr>
          <p:cNvPr id="18" name="17 Slayt Numarası Yer Tutucusu"/>
          <p:cNvSpPr>
            <a:spLocks noGrp="1"/>
          </p:cNvSpPr>
          <p:nvPr>
            <p:ph type="sldNum" sz="quarter" idx="11"/>
          </p:nvPr>
        </p:nvSpPr>
        <p:spPr/>
        <p:txBody>
          <a:bodyPr rtlCol="0"/>
          <a:lstStyle/>
          <a:p>
            <a:fld id="{32EFB855-E2C2-46E3-8848-B8B15A39DC06}" type="slidenum">
              <a:rPr lang="tr-TR" smtClean="0"/>
              <a:pPr/>
              <a:t>‹#›</a:t>
            </a:fld>
            <a:endParaRPr lang="tr-TR"/>
          </a:p>
        </p:txBody>
      </p:sp>
      <p:sp>
        <p:nvSpPr>
          <p:cNvPr id="21" name="20 Altbilgi Yer Tutucusu"/>
          <p:cNvSpPr>
            <a:spLocks noGrp="1"/>
          </p:cNvSpPr>
          <p:nvPr>
            <p:ph type="ftr" sz="quarter" idx="12"/>
          </p:nvPr>
        </p:nvSpPr>
        <p:spPr/>
        <p:txBody>
          <a:bodyPr rtlCol="0"/>
          <a:lstStyle/>
          <a:p>
            <a:endParaRPr lang="tr-TR">
              <a:solidFill>
                <a:srgbClr val="575F6D"/>
              </a:solidFill>
            </a:endParaRPr>
          </a:p>
        </p:txBody>
      </p:sp>
    </p:spTree>
    <p:extLst>
      <p:ext uri="{BB962C8B-B14F-4D97-AF65-F5344CB8AC3E}">
        <p14:creationId xmlns:p14="http://schemas.microsoft.com/office/powerpoint/2010/main" val="35671769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p:bgRef idx="1001">
        <a:schemeClr val="bg1"/>
      </p:bgRef>
    </p:bg>
    <p:spTree>
      <p:nvGrpSpPr>
        <p:cNvPr id="1" name=""/>
        <p:cNvGrpSpPr/>
        <p:nvPr/>
      </p:nvGrpSpPr>
      <p:grpSpPr>
        <a:xfrm>
          <a:off x="0" y="0"/>
          <a:ext cx="0" cy="0"/>
          <a:chOff x="0" y="0"/>
          <a:chExt cx="0" cy="0"/>
        </a:xfrm>
      </p:grpSpPr>
      <p:sp>
        <p:nvSpPr>
          <p:cNvPr id="8" name="7 Başlık"/>
          <p:cNvSpPr>
            <a:spLocks noGrp="1"/>
          </p:cNvSpPr>
          <p:nvPr>
            <p:ph type="ctrTitle"/>
          </p:nvPr>
        </p:nvSpPr>
        <p:spPr>
          <a:xfrm>
            <a:off x="3048000" y="3124200"/>
            <a:ext cx="8229600" cy="1894362"/>
          </a:xfrm>
        </p:spPr>
        <p:txBody>
          <a:bodyPr/>
          <a:lstStyle>
            <a:lvl1pPr>
              <a:defRPr b="1"/>
            </a:lvl1pPr>
          </a:lstStyle>
          <a:p>
            <a:r>
              <a:rPr kumimoji="0" lang="tr-TR" smtClean="0"/>
              <a:t>Asıl başlık stili için tıklatın</a:t>
            </a:r>
            <a:endParaRPr kumimoji="0" lang="en-US"/>
          </a:p>
        </p:txBody>
      </p:sp>
      <p:sp>
        <p:nvSpPr>
          <p:cNvPr id="9" name="8 Alt Başlık"/>
          <p:cNvSpPr>
            <a:spLocks noGrp="1"/>
          </p:cNvSpPr>
          <p:nvPr>
            <p:ph type="subTitle" idx="1"/>
          </p:nvPr>
        </p:nvSpPr>
        <p:spPr>
          <a:xfrm>
            <a:off x="3048000" y="5003322"/>
            <a:ext cx="82296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28" name="27 Veri Yer Tutucusu"/>
          <p:cNvSpPr>
            <a:spLocks noGrp="1"/>
          </p:cNvSpPr>
          <p:nvPr>
            <p:ph type="dt" sz="half" idx="10"/>
          </p:nvPr>
        </p:nvSpPr>
        <p:spPr bwMode="auto">
          <a:xfrm rot="5400000">
            <a:off x="10733828" y="1110597"/>
            <a:ext cx="2286000" cy="508000"/>
          </a:xfrm>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17" name="16 Altbilgi Yer Tutucusu"/>
          <p:cNvSpPr>
            <a:spLocks noGrp="1"/>
          </p:cNvSpPr>
          <p:nvPr>
            <p:ph type="ftr" sz="quarter" idx="11"/>
          </p:nvPr>
        </p:nvSpPr>
        <p:spPr bwMode="auto">
          <a:xfrm rot="5400000">
            <a:off x="10045959" y="4117661"/>
            <a:ext cx="3657600" cy="512064"/>
          </a:xfrm>
        </p:spPr>
        <p:txBody>
          <a:bodyPr/>
          <a:lstStyle/>
          <a:p>
            <a:endParaRPr lang="tr-TR">
              <a:solidFill>
                <a:srgbClr val="575F6D"/>
              </a:solidFill>
            </a:endParaRPr>
          </a:p>
        </p:txBody>
      </p:sp>
      <p:sp>
        <p:nvSpPr>
          <p:cNvPr id="10" name="9 Dikdörtgen"/>
          <p:cNvSpPr/>
          <p:nvPr/>
        </p:nvSpPr>
        <p:spPr bwMode="auto">
          <a:xfrm>
            <a:off x="508000" y="0"/>
            <a:ext cx="8128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2" name="11 Dikdörtgen"/>
          <p:cNvSpPr/>
          <p:nvPr/>
        </p:nvSpPr>
        <p:spPr bwMode="auto">
          <a:xfrm>
            <a:off x="368448" y="0"/>
            <a:ext cx="139552"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4" name="13 Dikdörtgen"/>
          <p:cNvSpPr/>
          <p:nvPr/>
        </p:nvSpPr>
        <p:spPr bwMode="auto">
          <a:xfrm>
            <a:off x="1320800" y="0"/>
            <a:ext cx="242496"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9" name="18 Dikdörtgen"/>
          <p:cNvSpPr/>
          <p:nvPr/>
        </p:nvSpPr>
        <p:spPr bwMode="auto">
          <a:xfrm>
            <a:off x="1521760" y="0"/>
            <a:ext cx="30704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1" name="10 Düz Bağlayıcı"/>
          <p:cNvSpPr>
            <a:spLocks noChangeShapeType="1"/>
          </p:cNvSpPr>
          <p:nvPr/>
        </p:nvSpPr>
        <p:spPr bwMode="auto">
          <a:xfrm>
            <a:off x="141792"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8" name="17 Düz Bağlayıcı"/>
          <p:cNvSpPr>
            <a:spLocks noChangeShapeType="1"/>
          </p:cNvSpPr>
          <p:nvPr/>
        </p:nvSpPr>
        <p:spPr bwMode="auto">
          <a:xfrm>
            <a:off x="12192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20" name="19 Düz Bağlayıcı"/>
          <p:cNvSpPr>
            <a:spLocks noChangeShapeType="1"/>
          </p:cNvSpPr>
          <p:nvPr/>
        </p:nvSpPr>
        <p:spPr bwMode="auto">
          <a:xfrm>
            <a:off x="1138816"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6" name="15 Düz Bağlayıcı"/>
          <p:cNvSpPr>
            <a:spLocks noChangeShapeType="1"/>
          </p:cNvSpPr>
          <p:nvPr/>
        </p:nvSpPr>
        <p:spPr bwMode="auto">
          <a:xfrm>
            <a:off x="2302187"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5" name="14 Düz Bağlayıcı"/>
          <p:cNvSpPr>
            <a:spLocks noChangeShapeType="1"/>
          </p:cNvSpPr>
          <p:nvPr/>
        </p:nvSpPr>
        <p:spPr bwMode="auto">
          <a:xfrm>
            <a:off x="14224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22" name="21 Düz Bağlayıcı"/>
          <p:cNvSpPr>
            <a:spLocks noChangeShapeType="1"/>
          </p:cNvSpPr>
          <p:nvPr/>
        </p:nvSpPr>
        <p:spPr bwMode="auto">
          <a:xfrm>
            <a:off x="12151808"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27" name="26 Dikdörtgen"/>
          <p:cNvSpPr/>
          <p:nvPr/>
        </p:nvSpPr>
        <p:spPr bwMode="auto">
          <a:xfrm>
            <a:off x="1625600" y="0"/>
            <a:ext cx="1016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1" name="20 Oval"/>
          <p:cNvSpPr/>
          <p:nvPr/>
        </p:nvSpPr>
        <p:spPr bwMode="auto">
          <a:xfrm>
            <a:off x="812800" y="3429000"/>
            <a:ext cx="17272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3" name="22 Oval"/>
          <p:cNvSpPr/>
          <p:nvPr/>
        </p:nvSpPr>
        <p:spPr bwMode="auto">
          <a:xfrm>
            <a:off x="1746176" y="4866752"/>
            <a:ext cx="855232"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4" name="23 Oval"/>
          <p:cNvSpPr/>
          <p:nvPr/>
        </p:nvSpPr>
        <p:spPr bwMode="auto">
          <a:xfrm>
            <a:off x="1454773" y="5500632"/>
            <a:ext cx="18288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6" name="25 Oval"/>
          <p:cNvSpPr/>
          <p:nvPr/>
        </p:nvSpPr>
        <p:spPr bwMode="auto">
          <a:xfrm>
            <a:off x="2218944" y="5788152"/>
            <a:ext cx="36576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5" name="24 Oval"/>
          <p:cNvSpPr/>
          <p:nvPr/>
        </p:nvSpPr>
        <p:spPr>
          <a:xfrm>
            <a:off x="2540000" y="4495800"/>
            <a:ext cx="48768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9" name="28 Slayt Numarası Yer Tutucusu"/>
          <p:cNvSpPr>
            <a:spLocks noGrp="1"/>
          </p:cNvSpPr>
          <p:nvPr>
            <p:ph type="sldNum" sz="quarter" idx="12"/>
          </p:nvPr>
        </p:nvSpPr>
        <p:spPr bwMode="auto">
          <a:xfrm>
            <a:off x="1767392" y="4928702"/>
            <a:ext cx="812800" cy="517524"/>
          </a:xfrm>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1081845960"/>
      </p:ext>
    </p:extLst>
  </p:cSld>
  <p:clrMapOvr>
    <a:overrideClrMapping bg1="lt1" tx1="dk1" bg2="lt2" tx2="dk2" accent1="accent1" accent2="accent2" accent3="accent3" accent4="accent4" accent5="accent5" accent6="accent6" hlink="hlink" folHlink="folHlink"/>
  </p:clrMapOvr>
</p:sldLayout>
</file>

<file path=ppt/slideLayouts/slideLayout12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5" name="4 Altbilgi Yer Tutucusu"/>
          <p:cNvSpPr>
            <a:spLocks noGrp="1"/>
          </p:cNvSpPr>
          <p:nvPr>
            <p:ph type="ftr" sz="quarter" idx="11"/>
          </p:nvPr>
        </p:nvSpPr>
        <p:spPr/>
        <p:txBody>
          <a:bodyPr/>
          <a:lstStyle/>
          <a:p>
            <a:endParaRPr lang="tr-TR">
              <a:solidFill>
                <a:srgbClr val="575F6D"/>
              </a:solidFill>
            </a:endParaRPr>
          </a:p>
        </p:txBody>
      </p:sp>
      <p:sp>
        <p:nvSpPr>
          <p:cNvPr id="6" name="5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1870363357"/>
      </p:ext>
    </p:extLst>
  </p:cSld>
  <p:clrMapOvr>
    <a:masterClrMapping/>
  </p:clrMapOvr>
</p:sldLayout>
</file>

<file path=ppt/slideLayouts/slideLayout12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8839200" y="274640"/>
            <a:ext cx="2235200" cy="5851525"/>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609600" y="274639"/>
            <a:ext cx="8026400" cy="5851525"/>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5" name="4 Altbilgi Yer Tutucusu"/>
          <p:cNvSpPr>
            <a:spLocks noGrp="1"/>
          </p:cNvSpPr>
          <p:nvPr>
            <p:ph type="ftr" sz="quarter" idx="11"/>
          </p:nvPr>
        </p:nvSpPr>
        <p:spPr/>
        <p:txBody>
          <a:bodyPr/>
          <a:lstStyle/>
          <a:p>
            <a:endParaRPr lang="tr-TR">
              <a:solidFill>
                <a:srgbClr val="575F6D"/>
              </a:solidFill>
            </a:endParaRPr>
          </a:p>
        </p:txBody>
      </p:sp>
      <p:sp>
        <p:nvSpPr>
          <p:cNvPr id="6" name="5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4232890822"/>
      </p:ext>
    </p:extLst>
  </p:cSld>
  <p:clrMapOvr>
    <a:masterClrMapping/>
  </p:clrMapOvr>
</p:sldLayout>
</file>

<file path=ppt/slideLayouts/slideLayout122.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p:bgRef idx="1001">
        <a:schemeClr val="bg1"/>
      </p:bgRef>
    </p:bg>
    <p:spTree>
      <p:nvGrpSpPr>
        <p:cNvPr id="1" name=""/>
        <p:cNvGrpSpPr/>
        <p:nvPr/>
      </p:nvGrpSpPr>
      <p:grpSpPr>
        <a:xfrm>
          <a:off x="0" y="0"/>
          <a:ext cx="0" cy="0"/>
          <a:chOff x="0" y="0"/>
          <a:chExt cx="0" cy="0"/>
        </a:xfrm>
      </p:grpSpPr>
      <p:sp>
        <p:nvSpPr>
          <p:cNvPr id="8" name="7 Başlık"/>
          <p:cNvSpPr>
            <a:spLocks noGrp="1"/>
          </p:cNvSpPr>
          <p:nvPr>
            <p:ph type="ctrTitle"/>
          </p:nvPr>
        </p:nvSpPr>
        <p:spPr>
          <a:xfrm>
            <a:off x="3048000" y="3124200"/>
            <a:ext cx="8229600" cy="1894362"/>
          </a:xfrm>
        </p:spPr>
        <p:txBody>
          <a:bodyPr/>
          <a:lstStyle>
            <a:lvl1pPr>
              <a:defRPr b="1"/>
            </a:lvl1pPr>
          </a:lstStyle>
          <a:p>
            <a:r>
              <a:rPr kumimoji="0" lang="tr-TR" smtClean="0"/>
              <a:t>Asıl başlık stili için tıklatın</a:t>
            </a:r>
            <a:endParaRPr kumimoji="0" lang="en-US"/>
          </a:p>
        </p:txBody>
      </p:sp>
      <p:sp>
        <p:nvSpPr>
          <p:cNvPr id="9" name="8 Alt Başlık"/>
          <p:cNvSpPr>
            <a:spLocks noGrp="1"/>
          </p:cNvSpPr>
          <p:nvPr>
            <p:ph type="subTitle" idx="1"/>
          </p:nvPr>
        </p:nvSpPr>
        <p:spPr>
          <a:xfrm>
            <a:off x="3048000" y="5003322"/>
            <a:ext cx="82296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28" name="27 Veri Yer Tutucusu"/>
          <p:cNvSpPr>
            <a:spLocks noGrp="1"/>
          </p:cNvSpPr>
          <p:nvPr>
            <p:ph type="dt" sz="half" idx="10"/>
          </p:nvPr>
        </p:nvSpPr>
        <p:spPr bwMode="auto">
          <a:xfrm rot="5400000">
            <a:off x="10733828" y="1110597"/>
            <a:ext cx="2286000" cy="508000"/>
          </a:xfrm>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17" name="16 Altbilgi Yer Tutucusu"/>
          <p:cNvSpPr>
            <a:spLocks noGrp="1"/>
          </p:cNvSpPr>
          <p:nvPr>
            <p:ph type="ftr" sz="quarter" idx="11"/>
          </p:nvPr>
        </p:nvSpPr>
        <p:spPr bwMode="auto">
          <a:xfrm rot="5400000">
            <a:off x="10045959" y="4117661"/>
            <a:ext cx="3657600" cy="512064"/>
          </a:xfrm>
        </p:spPr>
        <p:txBody>
          <a:bodyPr/>
          <a:lstStyle/>
          <a:p>
            <a:endParaRPr lang="tr-TR">
              <a:solidFill>
                <a:srgbClr val="575F6D"/>
              </a:solidFill>
            </a:endParaRPr>
          </a:p>
        </p:txBody>
      </p:sp>
      <p:sp>
        <p:nvSpPr>
          <p:cNvPr id="10" name="9 Dikdörtgen"/>
          <p:cNvSpPr/>
          <p:nvPr/>
        </p:nvSpPr>
        <p:spPr bwMode="auto">
          <a:xfrm>
            <a:off x="508000" y="0"/>
            <a:ext cx="8128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2" name="11 Dikdörtgen"/>
          <p:cNvSpPr/>
          <p:nvPr/>
        </p:nvSpPr>
        <p:spPr bwMode="auto">
          <a:xfrm>
            <a:off x="368448" y="0"/>
            <a:ext cx="139552"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4" name="13 Dikdörtgen"/>
          <p:cNvSpPr/>
          <p:nvPr/>
        </p:nvSpPr>
        <p:spPr bwMode="auto">
          <a:xfrm>
            <a:off x="1320800" y="0"/>
            <a:ext cx="242496"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9" name="18 Dikdörtgen"/>
          <p:cNvSpPr/>
          <p:nvPr/>
        </p:nvSpPr>
        <p:spPr bwMode="auto">
          <a:xfrm>
            <a:off x="1521760" y="0"/>
            <a:ext cx="30704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1" name="10 Düz Bağlayıcı"/>
          <p:cNvSpPr>
            <a:spLocks noChangeShapeType="1"/>
          </p:cNvSpPr>
          <p:nvPr/>
        </p:nvSpPr>
        <p:spPr bwMode="auto">
          <a:xfrm>
            <a:off x="141792"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8" name="17 Düz Bağlayıcı"/>
          <p:cNvSpPr>
            <a:spLocks noChangeShapeType="1"/>
          </p:cNvSpPr>
          <p:nvPr/>
        </p:nvSpPr>
        <p:spPr bwMode="auto">
          <a:xfrm>
            <a:off x="12192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20" name="19 Düz Bağlayıcı"/>
          <p:cNvSpPr>
            <a:spLocks noChangeShapeType="1"/>
          </p:cNvSpPr>
          <p:nvPr/>
        </p:nvSpPr>
        <p:spPr bwMode="auto">
          <a:xfrm>
            <a:off x="1138816"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6" name="15 Düz Bağlayıcı"/>
          <p:cNvSpPr>
            <a:spLocks noChangeShapeType="1"/>
          </p:cNvSpPr>
          <p:nvPr/>
        </p:nvSpPr>
        <p:spPr bwMode="auto">
          <a:xfrm>
            <a:off x="2302187"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5" name="14 Düz Bağlayıcı"/>
          <p:cNvSpPr>
            <a:spLocks noChangeShapeType="1"/>
          </p:cNvSpPr>
          <p:nvPr/>
        </p:nvSpPr>
        <p:spPr bwMode="auto">
          <a:xfrm>
            <a:off x="14224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22" name="21 Düz Bağlayıcı"/>
          <p:cNvSpPr>
            <a:spLocks noChangeShapeType="1"/>
          </p:cNvSpPr>
          <p:nvPr/>
        </p:nvSpPr>
        <p:spPr bwMode="auto">
          <a:xfrm>
            <a:off x="12151808"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27" name="26 Dikdörtgen"/>
          <p:cNvSpPr/>
          <p:nvPr/>
        </p:nvSpPr>
        <p:spPr bwMode="auto">
          <a:xfrm>
            <a:off x="1625600" y="0"/>
            <a:ext cx="1016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1" name="20 Oval"/>
          <p:cNvSpPr/>
          <p:nvPr/>
        </p:nvSpPr>
        <p:spPr bwMode="auto">
          <a:xfrm>
            <a:off x="812800" y="3429000"/>
            <a:ext cx="17272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3" name="22 Oval"/>
          <p:cNvSpPr/>
          <p:nvPr/>
        </p:nvSpPr>
        <p:spPr bwMode="auto">
          <a:xfrm>
            <a:off x="1746176" y="4866752"/>
            <a:ext cx="855232"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4" name="23 Oval"/>
          <p:cNvSpPr/>
          <p:nvPr/>
        </p:nvSpPr>
        <p:spPr bwMode="auto">
          <a:xfrm>
            <a:off x="1454773" y="5500632"/>
            <a:ext cx="18288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6" name="25 Oval"/>
          <p:cNvSpPr/>
          <p:nvPr/>
        </p:nvSpPr>
        <p:spPr bwMode="auto">
          <a:xfrm>
            <a:off x="2218944" y="5788152"/>
            <a:ext cx="36576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5" name="24 Oval"/>
          <p:cNvSpPr/>
          <p:nvPr/>
        </p:nvSpPr>
        <p:spPr>
          <a:xfrm>
            <a:off x="2540000" y="4495800"/>
            <a:ext cx="48768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9" name="28 Slayt Numarası Yer Tutucusu"/>
          <p:cNvSpPr>
            <a:spLocks noGrp="1"/>
          </p:cNvSpPr>
          <p:nvPr>
            <p:ph type="sldNum" sz="quarter" idx="12"/>
          </p:nvPr>
        </p:nvSpPr>
        <p:spPr bwMode="auto">
          <a:xfrm>
            <a:off x="1767392" y="4928702"/>
            <a:ext cx="812800" cy="517524"/>
          </a:xfrm>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3824750554"/>
      </p:ext>
    </p:extLst>
  </p:cSld>
  <p:clrMapOvr>
    <a:overrideClrMapping bg1="lt1" tx1="dk1" bg2="lt2" tx2="dk2" accent1="accent1" accent2="accent2" accent3="accent3" accent4="accent4" accent5="accent5" accent6="accent6" hlink="hlink" folHlink="folHlink"/>
  </p:clrMapOvr>
</p:sldLayout>
</file>

<file path=ppt/slideLayouts/slideLayout123.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8" name="7 İçerik Yer Tutucusu"/>
          <p:cNvSpPr>
            <a:spLocks noGrp="1"/>
          </p:cNvSpPr>
          <p:nvPr>
            <p:ph sz="quarter" idx="1"/>
          </p:nvPr>
        </p:nvSpPr>
        <p:spPr>
          <a:xfrm>
            <a:off x="609600" y="1600200"/>
            <a:ext cx="9956800" cy="4873752"/>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6 Veri Yer Tutucusu"/>
          <p:cNvSpPr>
            <a:spLocks noGrp="1"/>
          </p:cNvSpPr>
          <p:nvPr>
            <p:ph type="dt" sz="half" idx="14"/>
          </p:nvPr>
        </p:nvSpPr>
        <p:spPr/>
        <p:txBody>
          <a:bodyPr rtlCol="0"/>
          <a:lstStyle/>
          <a:p>
            <a:fld id="{61121F49-509F-4791-ADC4-275E4A341A79}" type="datetimeFigureOut">
              <a:rPr lang="tr-TR" smtClean="0">
                <a:solidFill>
                  <a:srgbClr val="575F6D"/>
                </a:solidFill>
              </a:rPr>
              <a:pPr/>
              <a:t>7.03.2018</a:t>
            </a:fld>
            <a:endParaRPr lang="tr-TR">
              <a:solidFill>
                <a:srgbClr val="575F6D"/>
              </a:solidFill>
            </a:endParaRPr>
          </a:p>
        </p:txBody>
      </p:sp>
      <p:sp>
        <p:nvSpPr>
          <p:cNvPr id="9" name="8 Slayt Numarası Yer Tutucusu"/>
          <p:cNvSpPr>
            <a:spLocks noGrp="1"/>
          </p:cNvSpPr>
          <p:nvPr>
            <p:ph type="sldNum" sz="quarter" idx="15"/>
          </p:nvPr>
        </p:nvSpPr>
        <p:spPr/>
        <p:txBody>
          <a:bodyPr rtlCol="0"/>
          <a:lstStyle/>
          <a:p>
            <a:fld id="{32EFB855-E2C2-46E3-8848-B8B15A39DC06}" type="slidenum">
              <a:rPr lang="tr-TR" smtClean="0"/>
              <a:pPr/>
              <a:t>‹#›</a:t>
            </a:fld>
            <a:endParaRPr lang="tr-TR"/>
          </a:p>
        </p:txBody>
      </p:sp>
      <p:sp>
        <p:nvSpPr>
          <p:cNvPr id="10" name="9 Altbilgi Yer Tutucusu"/>
          <p:cNvSpPr>
            <a:spLocks noGrp="1"/>
          </p:cNvSpPr>
          <p:nvPr>
            <p:ph type="ftr" sz="quarter" idx="16"/>
          </p:nvPr>
        </p:nvSpPr>
        <p:spPr/>
        <p:txBody>
          <a:bodyPr rtlCol="0"/>
          <a:lstStyle/>
          <a:p>
            <a:endParaRPr lang="tr-TR">
              <a:solidFill>
                <a:srgbClr val="575F6D"/>
              </a:solidFill>
            </a:endParaRPr>
          </a:p>
        </p:txBody>
      </p:sp>
    </p:spTree>
    <p:extLst>
      <p:ext uri="{BB962C8B-B14F-4D97-AF65-F5344CB8AC3E}">
        <p14:creationId xmlns:p14="http://schemas.microsoft.com/office/powerpoint/2010/main" val="4048265243"/>
      </p:ext>
    </p:extLst>
  </p:cSld>
  <p:clrMapOvr>
    <a:masterClrMapping/>
  </p:clrMapOvr>
</p:sldLayout>
</file>

<file path=ppt/slideLayouts/slideLayout124.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1">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3048000" y="2895600"/>
            <a:ext cx="8229600" cy="2053590"/>
          </a:xfrm>
        </p:spPr>
        <p:txBody>
          <a:bodyPr/>
          <a:lstStyle>
            <a:lvl1pPr algn="l">
              <a:buNone/>
              <a:defRPr sz="3000" b="1" cap="small" baseline="0"/>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3048000" y="5010150"/>
            <a:ext cx="82296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bwMode="auto">
          <a:xfrm rot="5400000">
            <a:off x="10732008" y="1106932"/>
            <a:ext cx="2286000" cy="508000"/>
          </a:xfrm>
        </p:spPr>
        <p:txBody>
          <a:bodyPr/>
          <a:lstStyle/>
          <a:p>
            <a:fld id="{61121F49-509F-4791-ADC4-275E4A341A79}" type="datetimeFigureOut">
              <a:rPr lang="tr-TR" smtClean="0">
                <a:solidFill>
                  <a:srgbClr val="FFF39D"/>
                </a:solidFill>
              </a:rPr>
              <a:pPr/>
              <a:t>7.03.2018</a:t>
            </a:fld>
            <a:endParaRPr lang="tr-TR">
              <a:solidFill>
                <a:srgbClr val="FFF39D"/>
              </a:solidFill>
            </a:endParaRPr>
          </a:p>
        </p:txBody>
      </p:sp>
      <p:sp>
        <p:nvSpPr>
          <p:cNvPr id="5" name="4 Altbilgi Yer Tutucusu"/>
          <p:cNvSpPr>
            <a:spLocks noGrp="1"/>
          </p:cNvSpPr>
          <p:nvPr>
            <p:ph type="ftr" sz="quarter" idx="11"/>
          </p:nvPr>
        </p:nvSpPr>
        <p:spPr bwMode="auto">
          <a:xfrm rot="5400000">
            <a:off x="10046208" y="4114800"/>
            <a:ext cx="3657600" cy="512064"/>
          </a:xfrm>
        </p:spPr>
        <p:txBody>
          <a:bodyPr/>
          <a:lstStyle/>
          <a:p>
            <a:endParaRPr lang="tr-TR">
              <a:solidFill>
                <a:srgbClr val="FFF39D"/>
              </a:solidFill>
            </a:endParaRPr>
          </a:p>
        </p:txBody>
      </p:sp>
      <p:sp>
        <p:nvSpPr>
          <p:cNvPr id="9" name="8 Dikdörtgen"/>
          <p:cNvSpPr/>
          <p:nvPr/>
        </p:nvSpPr>
        <p:spPr bwMode="auto">
          <a:xfrm>
            <a:off x="508000" y="0"/>
            <a:ext cx="8128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0" name="9 Dikdörtgen"/>
          <p:cNvSpPr/>
          <p:nvPr/>
        </p:nvSpPr>
        <p:spPr bwMode="auto">
          <a:xfrm>
            <a:off x="368448" y="0"/>
            <a:ext cx="139552"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1" name="10 Dikdörtgen"/>
          <p:cNvSpPr/>
          <p:nvPr/>
        </p:nvSpPr>
        <p:spPr bwMode="auto">
          <a:xfrm>
            <a:off x="1320800" y="0"/>
            <a:ext cx="242496"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2" name="11 Dikdörtgen"/>
          <p:cNvSpPr/>
          <p:nvPr/>
        </p:nvSpPr>
        <p:spPr bwMode="auto">
          <a:xfrm>
            <a:off x="1521760" y="0"/>
            <a:ext cx="30704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3" name="12 Düz Bağlayıcı"/>
          <p:cNvSpPr>
            <a:spLocks noChangeShapeType="1"/>
          </p:cNvSpPr>
          <p:nvPr/>
        </p:nvSpPr>
        <p:spPr bwMode="auto">
          <a:xfrm>
            <a:off x="141792"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4" name="13 Düz Bağlayıcı"/>
          <p:cNvSpPr>
            <a:spLocks noChangeShapeType="1"/>
          </p:cNvSpPr>
          <p:nvPr/>
        </p:nvSpPr>
        <p:spPr bwMode="auto">
          <a:xfrm>
            <a:off x="12192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5" name="14 Düz Bağlayıcı"/>
          <p:cNvSpPr>
            <a:spLocks noChangeShapeType="1"/>
          </p:cNvSpPr>
          <p:nvPr/>
        </p:nvSpPr>
        <p:spPr bwMode="auto">
          <a:xfrm>
            <a:off x="1138816"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6" name="15 Düz Bağlayıcı"/>
          <p:cNvSpPr>
            <a:spLocks noChangeShapeType="1"/>
          </p:cNvSpPr>
          <p:nvPr/>
        </p:nvSpPr>
        <p:spPr bwMode="auto">
          <a:xfrm>
            <a:off x="2302187"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7" name="16 Düz Bağlayıcı"/>
          <p:cNvSpPr>
            <a:spLocks noChangeShapeType="1"/>
          </p:cNvSpPr>
          <p:nvPr/>
        </p:nvSpPr>
        <p:spPr bwMode="auto">
          <a:xfrm>
            <a:off x="14224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8" name="17 Dikdörtgen"/>
          <p:cNvSpPr/>
          <p:nvPr/>
        </p:nvSpPr>
        <p:spPr bwMode="auto">
          <a:xfrm>
            <a:off x="1625600" y="0"/>
            <a:ext cx="1016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19" name="18 Oval"/>
          <p:cNvSpPr/>
          <p:nvPr/>
        </p:nvSpPr>
        <p:spPr bwMode="auto">
          <a:xfrm>
            <a:off x="812800" y="3429000"/>
            <a:ext cx="17272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0" name="19 Oval"/>
          <p:cNvSpPr/>
          <p:nvPr/>
        </p:nvSpPr>
        <p:spPr bwMode="auto">
          <a:xfrm>
            <a:off x="1766272" y="4866752"/>
            <a:ext cx="855232"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1" name="20 Oval"/>
          <p:cNvSpPr/>
          <p:nvPr/>
        </p:nvSpPr>
        <p:spPr bwMode="auto">
          <a:xfrm>
            <a:off x="1454773" y="5500632"/>
            <a:ext cx="18288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2" name="21 Oval"/>
          <p:cNvSpPr/>
          <p:nvPr/>
        </p:nvSpPr>
        <p:spPr bwMode="auto">
          <a:xfrm>
            <a:off x="2218944" y="5791200"/>
            <a:ext cx="36576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3" name="22 Oval"/>
          <p:cNvSpPr/>
          <p:nvPr/>
        </p:nvSpPr>
        <p:spPr bwMode="auto">
          <a:xfrm>
            <a:off x="2505387" y="4479888"/>
            <a:ext cx="48768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6" name="25 Düz Bağlayıcı"/>
          <p:cNvSpPr>
            <a:spLocks noChangeShapeType="1"/>
          </p:cNvSpPr>
          <p:nvPr/>
        </p:nvSpPr>
        <p:spPr bwMode="auto">
          <a:xfrm>
            <a:off x="12130592"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6" name="5 Slayt Numarası Yer Tutucusu"/>
          <p:cNvSpPr>
            <a:spLocks noGrp="1"/>
          </p:cNvSpPr>
          <p:nvPr>
            <p:ph type="sldNum" sz="quarter" idx="12"/>
          </p:nvPr>
        </p:nvSpPr>
        <p:spPr bwMode="auto">
          <a:xfrm>
            <a:off x="1787488" y="4928702"/>
            <a:ext cx="812800" cy="517524"/>
          </a:xfrm>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1379591866"/>
      </p:ext>
    </p:extLst>
  </p:cSld>
  <p:clrMapOvr>
    <a:overrideClrMapping bg1="dk1" tx1="lt1" bg2="dk2" tx2="lt2" accent1="accent1" accent2="accent2" accent3="accent3" accent4="accent4" accent5="accent5" accent6="accent6" hlink="hlink" folHlink="folHlink"/>
  </p:clrMapOvr>
</p:sldLayout>
</file>

<file path=ppt/slideLayouts/slideLayout125.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5" name="4 Veri Yer Tutucusu"/>
          <p:cNvSpPr>
            <a:spLocks noGrp="1"/>
          </p:cNvSpPr>
          <p:nvPr>
            <p:ph type="dt" sz="half" idx="10"/>
          </p:nvPr>
        </p:nvSpPr>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6" name="5 Altbilgi Yer Tutucusu"/>
          <p:cNvSpPr>
            <a:spLocks noGrp="1"/>
          </p:cNvSpPr>
          <p:nvPr>
            <p:ph type="ftr" sz="quarter" idx="11"/>
          </p:nvPr>
        </p:nvSpPr>
        <p:spPr/>
        <p:txBody>
          <a:bodyPr/>
          <a:lstStyle/>
          <a:p>
            <a:endParaRPr lang="tr-TR">
              <a:solidFill>
                <a:srgbClr val="575F6D"/>
              </a:solidFill>
            </a:endParaRPr>
          </a:p>
        </p:txBody>
      </p:sp>
      <p:sp>
        <p:nvSpPr>
          <p:cNvPr id="7" name="6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
        <p:nvSpPr>
          <p:cNvPr id="9" name="8 İçerik Yer Tutucusu"/>
          <p:cNvSpPr>
            <a:spLocks noGrp="1"/>
          </p:cNvSpPr>
          <p:nvPr>
            <p:ph sz="quarter" idx="1"/>
          </p:nvPr>
        </p:nvSpPr>
        <p:spPr>
          <a:xfrm>
            <a:off x="609600" y="1600200"/>
            <a:ext cx="48768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1" name="10 İçerik Yer Tutucusu"/>
          <p:cNvSpPr>
            <a:spLocks noGrp="1"/>
          </p:cNvSpPr>
          <p:nvPr>
            <p:ph sz="quarter" idx="2"/>
          </p:nvPr>
        </p:nvSpPr>
        <p:spPr>
          <a:xfrm>
            <a:off x="5693664" y="1600200"/>
            <a:ext cx="48768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extLst>
      <p:ext uri="{BB962C8B-B14F-4D97-AF65-F5344CB8AC3E}">
        <p14:creationId xmlns:p14="http://schemas.microsoft.com/office/powerpoint/2010/main" val="739976646"/>
      </p:ext>
    </p:extLst>
  </p:cSld>
  <p:clrMapOvr>
    <a:masterClrMapping/>
  </p:clrMapOvr>
</p:sldLayout>
</file>

<file path=ppt/slideLayouts/slideLayout126.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609600" y="273050"/>
            <a:ext cx="10058400" cy="1143000"/>
          </a:xfrm>
        </p:spPr>
        <p:txBody>
          <a:bodyPr anchor="b"/>
          <a:lstStyle>
            <a:lvl1pPr>
              <a:defRPr/>
            </a:lvl1pPr>
          </a:lstStyle>
          <a:p>
            <a:r>
              <a:rPr kumimoji="0" lang="tr-TR" smtClean="0"/>
              <a:t>Asıl başlık stili için tıklatın</a:t>
            </a:r>
            <a:endParaRPr kumimoji="0" lang="en-US"/>
          </a:p>
        </p:txBody>
      </p:sp>
      <p:sp>
        <p:nvSpPr>
          <p:cNvPr id="7" name="6 Veri Yer Tutucusu"/>
          <p:cNvSpPr>
            <a:spLocks noGrp="1"/>
          </p:cNvSpPr>
          <p:nvPr>
            <p:ph type="dt" sz="half" idx="10"/>
          </p:nvPr>
        </p:nvSpPr>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8" name="7 Altbilgi Yer Tutucusu"/>
          <p:cNvSpPr>
            <a:spLocks noGrp="1"/>
          </p:cNvSpPr>
          <p:nvPr>
            <p:ph type="ftr" sz="quarter" idx="11"/>
          </p:nvPr>
        </p:nvSpPr>
        <p:spPr/>
        <p:txBody>
          <a:bodyPr/>
          <a:lstStyle/>
          <a:p>
            <a:endParaRPr lang="tr-TR">
              <a:solidFill>
                <a:srgbClr val="575F6D"/>
              </a:solidFill>
            </a:endParaRPr>
          </a:p>
        </p:txBody>
      </p:sp>
      <p:sp>
        <p:nvSpPr>
          <p:cNvPr id="9" name="8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
        <p:nvSpPr>
          <p:cNvPr id="11" name="10 İçerik Yer Tutucusu"/>
          <p:cNvSpPr>
            <a:spLocks noGrp="1"/>
          </p:cNvSpPr>
          <p:nvPr>
            <p:ph sz="quarter" idx="2"/>
          </p:nvPr>
        </p:nvSpPr>
        <p:spPr>
          <a:xfrm>
            <a:off x="609600" y="2362200"/>
            <a:ext cx="4876800" cy="38862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3" name="12 İçerik Yer Tutucusu"/>
          <p:cNvSpPr>
            <a:spLocks noGrp="1"/>
          </p:cNvSpPr>
          <p:nvPr>
            <p:ph sz="quarter" idx="4"/>
          </p:nvPr>
        </p:nvSpPr>
        <p:spPr>
          <a:xfrm>
            <a:off x="5829300" y="2362200"/>
            <a:ext cx="4876800" cy="38862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2" name="11 Metin Yer Tutucusu"/>
          <p:cNvSpPr>
            <a:spLocks noGrp="1"/>
          </p:cNvSpPr>
          <p:nvPr>
            <p:ph type="body" sz="quarter" idx="1"/>
          </p:nvPr>
        </p:nvSpPr>
        <p:spPr>
          <a:xfrm>
            <a:off x="609600" y="1569720"/>
            <a:ext cx="48768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tr-TR" smtClean="0"/>
              <a:t>Asıl metin stillerini düzenlemek için tıklatın</a:t>
            </a:r>
          </a:p>
        </p:txBody>
      </p:sp>
      <p:sp>
        <p:nvSpPr>
          <p:cNvPr id="14" name="13 Metin Yer Tutucusu"/>
          <p:cNvSpPr>
            <a:spLocks noGrp="1"/>
          </p:cNvSpPr>
          <p:nvPr>
            <p:ph type="body" sz="quarter" idx="3"/>
          </p:nvPr>
        </p:nvSpPr>
        <p:spPr>
          <a:xfrm>
            <a:off x="5791200" y="1569720"/>
            <a:ext cx="48768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tr-TR" smtClean="0"/>
              <a:t>Asıl metin stillerini düzenlemek için tıklatın</a:t>
            </a:r>
          </a:p>
        </p:txBody>
      </p:sp>
    </p:spTree>
    <p:extLst>
      <p:ext uri="{BB962C8B-B14F-4D97-AF65-F5344CB8AC3E}">
        <p14:creationId xmlns:p14="http://schemas.microsoft.com/office/powerpoint/2010/main" val="3399327885"/>
      </p:ext>
    </p:extLst>
  </p:cSld>
  <p:clrMapOvr>
    <a:masterClrMapping/>
  </p:clrMapOvr>
</p:sldLayout>
</file>

<file path=ppt/slideLayouts/slideLayout127.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6" name="5 Veri Yer Tutucusu"/>
          <p:cNvSpPr>
            <a:spLocks noGrp="1"/>
          </p:cNvSpPr>
          <p:nvPr>
            <p:ph type="dt" sz="half" idx="10"/>
          </p:nvPr>
        </p:nvSpPr>
        <p:spPr/>
        <p:txBody>
          <a:bodyPr rtlCol="0"/>
          <a:lstStyle/>
          <a:p>
            <a:fld id="{61121F49-509F-4791-ADC4-275E4A341A79}" type="datetimeFigureOut">
              <a:rPr lang="tr-TR" smtClean="0">
                <a:solidFill>
                  <a:srgbClr val="575F6D"/>
                </a:solidFill>
              </a:rPr>
              <a:pPr/>
              <a:t>7.03.2018</a:t>
            </a:fld>
            <a:endParaRPr lang="tr-TR">
              <a:solidFill>
                <a:srgbClr val="575F6D"/>
              </a:solidFill>
            </a:endParaRPr>
          </a:p>
        </p:txBody>
      </p:sp>
      <p:sp>
        <p:nvSpPr>
          <p:cNvPr id="7" name="6 Slayt Numarası Yer Tutucusu"/>
          <p:cNvSpPr>
            <a:spLocks noGrp="1"/>
          </p:cNvSpPr>
          <p:nvPr>
            <p:ph type="sldNum" sz="quarter" idx="11"/>
          </p:nvPr>
        </p:nvSpPr>
        <p:spPr/>
        <p:txBody>
          <a:bodyPr rtlCol="0"/>
          <a:lstStyle/>
          <a:p>
            <a:fld id="{32EFB855-E2C2-46E3-8848-B8B15A39DC06}" type="slidenum">
              <a:rPr lang="tr-TR" smtClean="0"/>
              <a:pPr/>
              <a:t>‹#›</a:t>
            </a:fld>
            <a:endParaRPr lang="tr-TR"/>
          </a:p>
        </p:txBody>
      </p:sp>
      <p:sp>
        <p:nvSpPr>
          <p:cNvPr id="8" name="7 Altbilgi Yer Tutucusu"/>
          <p:cNvSpPr>
            <a:spLocks noGrp="1"/>
          </p:cNvSpPr>
          <p:nvPr>
            <p:ph type="ftr" sz="quarter" idx="12"/>
          </p:nvPr>
        </p:nvSpPr>
        <p:spPr/>
        <p:txBody>
          <a:bodyPr rtlCol="0"/>
          <a:lstStyle/>
          <a:p>
            <a:endParaRPr lang="tr-TR">
              <a:solidFill>
                <a:srgbClr val="575F6D"/>
              </a:solidFill>
            </a:endParaRPr>
          </a:p>
        </p:txBody>
      </p:sp>
    </p:spTree>
    <p:extLst>
      <p:ext uri="{BB962C8B-B14F-4D97-AF65-F5344CB8AC3E}">
        <p14:creationId xmlns:p14="http://schemas.microsoft.com/office/powerpoint/2010/main" val="60569206"/>
      </p:ext>
    </p:extLst>
  </p:cSld>
  <p:clrMapOvr>
    <a:masterClrMapping/>
  </p:clrMapOvr>
</p:sldLayout>
</file>

<file path=ppt/slideLayouts/slideLayout128.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3" name="2 Altbilgi Yer Tutucusu"/>
          <p:cNvSpPr>
            <a:spLocks noGrp="1"/>
          </p:cNvSpPr>
          <p:nvPr>
            <p:ph type="ftr" sz="quarter" idx="11"/>
          </p:nvPr>
        </p:nvSpPr>
        <p:spPr/>
        <p:txBody>
          <a:bodyPr/>
          <a:lstStyle/>
          <a:p>
            <a:endParaRPr lang="tr-TR">
              <a:solidFill>
                <a:srgbClr val="575F6D"/>
              </a:solidFill>
            </a:endParaRPr>
          </a:p>
        </p:txBody>
      </p:sp>
      <p:sp>
        <p:nvSpPr>
          <p:cNvPr id="4" name="3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2257227840"/>
      </p:ext>
    </p:extLst>
  </p:cSld>
  <p:clrMapOvr>
    <a:masterClrMapping/>
  </p:clrMapOvr>
</p:sldLayout>
</file>

<file path=ppt/slideLayouts/slideLayout129.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bg>
      <p:bgRef idx="1001">
        <a:schemeClr val="bg1"/>
      </p:bgRef>
    </p:bg>
    <p:spTree>
      <p:nvGrpSpPr>
        <p:cNvPr id="1" name=""/>
        <p:cNvGrpSpPr/>
        <p:nvPr/>
      </p:nvGrpSpPr>
      <p:grpSpPr>
        <a:xfrm>
          <a:off x="0" y="0"/>
          <a:ext cx="0" cy="0"/>
          <a:chOff x="0" y="0"/>
          <a:chExt cx="0" cy="0"/>
        </a:xfrm>
      </p:grpSpPr>
      <p:sp>
        <p:nvSpPr>
          <p:cNvPr id="10" name="9 Düz Bağlayıcı"/>
          <p:cNvSpPr>
            <a:spLocks noChangeShapeType="1"/>
          </p:cNvSpPr>
          <p:nvPr/>
        </p:nvSpPr>
        <p:spPr bwMode="auto">
          <a:xfrm>
            <a:off x="11684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2" name="1 Başlık"/>
          <p:cNvSpPr>
            <a:spLocks noGrp="1"/>
          </p:cNvSpPr>
          <p:nvPr>
            <p:ph type="title"/>
          </p:nvPr>
        </p:nvSpPr>
        <p:spPr>
          <a:xfrm rot="5400000">
            <a:off x="5547360" y="3124200"/>
            <a:ext cx="6309360" cy="609600"/>
          </a:xfrm>
        </p:spPr>
        <p:txBody>
          <a:bodyPr anchor="b"/>
          <a:lstStyle>
            <a:lvl1pPr algn="l">
              <a:buNone/>
              <a:defRPr sz="2000" b="1" cap="small" baseline="0"/>
            </a:lvl1pPr>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9083040" y="274320"/>
            <a:ext cx="2036064"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8" name="7 Düz Bağlayıcı"/>
          <p:cNvSpPr>
            <a:spLocks noChangeShapeType="1"/>
          </p:cNvSpPr>
          <p:nvPr/>
        </p:nvSpPr>
        <p:spPr bwMode="auto">
          <a:xfrm>
            <a:off x="83312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9" name="8 Düz Bağlayıcı"/>
          <p:cNvSpPr>
            <a:spLocks noChangeShapeType="1"/>
          </p:cNvSpPr>
          <p:nvPr/>
        </p:nvSpPr>
        <p:spPr bwMode="auto">
          <a:xfrm>
            <a:off x="8256395"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11" name="10 Düz Bağlayıcı"/>
          <p:cNvSpPr>
            <a:spLocks noChangeShapeType="1"/>
          </p:cNvSpPr>
          <p:nvPr/>
        </p:nvSpPr>
        <p:spPr bwMode="auto">
          <a:xfrm>
            <a:off x="119888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2" name="11 Dikdörtgen"/>
          <p:cNvSpPr/>
          <p:nvPr/>
        </p:nvSpPr>
        <p:spPr bwMode="auto">
          <a:xfrm>
            <a:off x="11785600" y="0"/>
            <a:ext cx="4064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3" name="12 Düz Bağlayıcı"/>
          <p:cNvSpPr>
            <a:spLocks noChangeShapeType="1"/>
          </p:cNvSpPr>
          <p:nvPr/>
        </p:nvSpPr>
        <p:spPr bwMode="auto">
          <a:xfrm>
            <a:off x="118872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4" name="13 Oval"/>
          <p:cNvSpPr/>
          <p:nvPr/>
        </p:nvSpPr>
        <p:spPr>
          <a:xfrm>
            <a:off x="10875264" y="5715000"/>
            <a:ext cx="73152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18" name="17 İçerik Yer Tutucusu"/>
          <p:cNvSpPr>
            <a:spLocks noGrp="1"/>
          </p:cNvSpPr>
          <p:nvPr>
            <p:ph sz="quarter" idx="1"/>
          </p:nvPr>
        </p:nvSpPr>
        <p:spPr>
          <a:xfrm>
            <a:off x="406400" y="274320"/>
            <a:ext cx="7518400" cy="6327648"/>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21" name="20 Veri Yer Tutucusu"/>
          <p:cNvSpPr>
            <a:spLocks noGrp="1"/>
          </p:cNvSpPr>
          <p:nvPr>
            <p:ph type="dt" sz="half" idx="14"/>
          </p:nvPr>
        </p:nvSpPr>
        <p:spPr/>
        <p:txBody>
          <a:bodyPr rtlCol="0"/>
          <a:lstStyle/>
          <a:p>
            <a:fld id="{61121F49-509F-4791-ADC4-275E4A341A79}" type="datetimeFigureOut">
              <a:rPr lang="tr-TR" smtClean="0">
                <a:solidFill>
                  <a:srgbClr val="575F6D"/>
                </a:solidFill>
              </a:rPr>
              <a:pPr/>
              <a:t>7.03.2018</a:t>
            </a:fld>
            <a:endParaRPr lang="tr-TR">
              <a:solidFill>
                <a:srgbClr val="575F6D"/>
              </a:solidFill>
            </a:endParaRPr>
          </a:p>
        </p:txBody>
      </p:sp>
      <p:sp>
        <p:nvSpPr>
          <p:cNvPr id="22" name="21 Slayt Numarası Yer Tutucusu"/>
          <p:cNvSpPr>
            <a:spLocks noGrp="1"/>
          </p:cNvSpPr>
          <p:nvPr>
            <p:ph type="sldNum" sz="quarter" idx="15"/>
          </p:nvPr>
        </p:nvSpPr>
        <p:spPr/>
        <p:txBody>
          <a:bodyPr rtlCol="0"/>
          <a:lstStyle/>
          <a:p>
            <a:fld id="{32EFB855-E2C2-46E3-8848-B8B15A39DC06}" type="slidenum">
              <a:rPr lang="tr-TR" smtClean="0"/>
              <a:pPr/>
              <a:t>‹#›</a:t>
            </a:fld>
            <a:endParaRPr lang="tr-TR"/>
          </a:p>
        </p:txBody>
      </p:sp>
      <p:sp>
        <p:nvSpPr>
          <p:cNvPr id="23" name="22 Altbilgi Yer Tutucusu"/>
          <p:cNvSpPr>
            <a:spLocks noGrp="1"/>
          </p:cNvSpPr>
          <p:nvPr>
            <p:ph type="ftr" sz="quarter" idx="16"/>
          </p:nvPr>
        </p:nvSpPr>
        <p:spPr/>
        <p:txBody>
          <a:bodyPr rtlCol="0"/>
          <a:lstStyle/>
          <a:p>
            <a:endParaRPr lang="tr-TR">
              <a:solidFill>
                <a:srgbClr val="575F6D"/>
              </a:solidFill>
            </a:endParaRPr>
          </a:p>
        </p:txBody>
      </p:sp>
    </p:spTree>
    <p:extLst>
      <p:ext uri="{BB962C8B-B14F-4D97-AF65-F5344CB8AC3E}">
        <p14:creationId xmlns:p14="http://schemas.microsoft.com/office/powerpoint/2010/main" val="3897804656"/>
      </p:ext>
    </p:extLst>
  </p:cSld>
  <p:clrMapOvr>
    <a:overrideClrMapping bg1="lt1" tx1="dk1" bg2="lt2" tx2="dk2" accent1="accent1" accent2="accent2" accent3="accent3" accent4="accent4" accent5="accent5" accent6="accent6" hlink="hlink" folHlink="folHlink"/>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8" name="7 İçerik Yer Tutucusu"/>
          <p:cNvSpPr>
            <a:spLocks noGrp="1"/>
          </p:cNvSpPr>
          <p:nvPr>
            <p:ph sz="quarter" idx="1"/>
          </p:nvPr>
        </p:nvSpPr>
        <p:spPr>
          <a:xfrm>
            <a:off x="609600" y="1600200"/>
            <a:ext cx="9956800" cy="4873752"/>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6 Veri Yer Tutucusu"/>
          <p:cNvSpPr>
            <a:spLocks noGrp="1"/>
          </p:cNvSpPr>
          <p:nvPr>
            <p:ph type="dt" sz="half" idx="14"/>
          </p:nvPr>
        </p:nvSpPr>
        <p:spPr/>
        <p:txBody>
          <a:bodyPr rtlCol="0"/>
          <a:lstStyle/>
          <a:p>
            <a:fld id="{61121F49-509F-4791-ADC4-275E4A341A79}" type="datetimeFigureOut">
              <a:rPr lang="tr-TR" smtClean="0">
                <a:solidFill>
                  <a:srgbClr val="575F6D"/>
                </a:solidFill>
              </a:rPr>
              <a:pPr/>
              <a:t>7.03.2018</a:t>
            </a:fld>
            <a:endParaRPr lang="tr-TR">
              <a:solidFill>
                <a:srgbClr val="575F6D"/>
              </a:solidFill>
            </a:endParaRPr>
          </a:p>
        </p:txBody>
      </p:sp>
      <p:sp>
        <p:nvSpPr>
          <p:cNvPr id="9" name="8 Slayt Numarası Yer Tutucusu"/>
          <p:cNvSpPr>
            <a:spLocks noGrp="1"/>
          </p:cNvSpPr>
          <p:nvPr>
            <p:ph type="sldNum" sz="quarter" idx="15"/>
          </p:nvPr>
        </p:nvSpPr>
        <p:spPr/>
        <p:txBody>
          <a:bodyPr rtlCol="0"/>
          <a:lstStyle/>
          <a:p>
            <a:fld id="{32EFB855-E2C2-46E3-8848-B8B15A39DC06}" type="slidenum">
              <a:rPr lang="tr-TR" smtClean="0"/>
              <a:pPr/>
              <a:t>‹#›</a:t>
            </a:fld>
            <a:endParaRPr lang="tr-TR"/>
          </a:p>
        </p:txBody>
      </p:sp>
      <p:sp>
        <p:nvSpPr>
          <p:cNvPr id="10" name="9 Altbilgi Yer Tutucusu"/>
          <p:cNvSpPr>
            <a:spLocks noGrp="1"/>
          </p:cNvSpPr>
          <p:nvPr>
            <p:ph type="ftr" sz="quarter" idx="16"/>
          </p:nvPr>
        </p:nvSpPr>
        <p:spPr/>
        <p:txBody>
          <a:bodyPr rtlCol="0"/>
          <a:lstStyle/>
          <a:p>
            <a:endParaRPr lang="tr-TR">
              <a:solidFill>
                <a:srgbClr val="575F6D"/>
              </a:solidFill>
            </a:endParaRPr>
          </a:p>
        </p:txBody>
      </p:sp>
    </p:spTree>
    <p:extLst>
      <p:ext uri="{BB962C8B-B14F-4D97-AF65-F5344CB8AC3E}">
        <p14:creationId xmlns:p14="http://schemas.microsoft.com/office/powerpoint/2010/main" val="3145064150"/>
      </p:ext>
    </p:extLst>
  </p:cSld>
  <p:clrMapOvr>
    <a:masterClrMapping/>
  </p:clrMapOvr>
</p:sldLayout>
</file>

<file path=ppt/slideLayouts/slideLayout130.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9" name="8 Düz Bağlayıcı"/>
          <p:cNvSpPr>
            <a:spLocks noChangeShapeType="1"/>
          </p:cNvSpPr>
          <p:nvPr/>
        </p:nvSpPr>
        <p:spPr bwMode="auto">
          <a:xfrm>
            <a:off x="11684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3" name="12 Oval"/>
          <p:cNvSpPr/>
          <p:nvPr/>
        </p:nvSpPr>
        <p:spPr>
          <a:xfrm>
            <a:off x="10875264" y="5715000"/>
            <a:ext cx="73152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 name="1 Başlık"/>
          <p:cNvSpPr>
            <a:spLocks noGrp="1"/>
          </p:cNvSpPr>
          <p:nvPr>
            <p:ph type="title"/>
          </p:nvPr>
        </p:nvSpPr>
        <p:spPr>
          <a:xfrm rot="5400000">
            <a:off x="5518404" y="3124200"/>
            <a:ext cx="6309360" cy="609600"/>
          </a:xfrm>
        </p:spPr>
        <p:txBody>
          <a:bodyPr anchor="b"/>
          <a:lstStyle>
            <a:lvl1pPr algn="l">
              <a:buNone/>
              <a:defRPr sz="2000" b="1"/>
            </a:lvl1pPr>
          </a:lstStyle>
          <a:p>
            <a:r>
              <a:rPr kumimoji="0" lang="tr-TR" smtClean="0"/>
              <a:t>Asıl başlık stili için tıklatın</a:t>
            </a:r>
            <a:endParaRPr kumimoji="0" lang="en-US"/>
          </a:p>
        </p:txBody>
      </p:sp>
      <p:sp>
        <p:nvSpPr>
          <p:cNvPr id="3" name="2 Resim Yer Tutucusu"/>
          <p:cNvSpPr>
            <a:spLocks noGrp="1"/>
          </p:cNvSpPr>
          <p:nvPr>
            <p:ph type="pic" idx="1"/>
          </p:nvPr>
        </p:nvSpPr>
        <p:spPr>
          <a:xfrm>
            <a:off x="0" y="0"/>
            <a:ext cx="82296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tr-TR" smtClean="0"/>
              <a:t>Resim eklemek için simgeyi tıklatın</a:t>
            </a:r>
            <a:endParaRPr kumimoji="0" lang="en-US" dirty="0"/>
          </a:p>
        </p:txBody>
      </p:sp>
      <p:sp>
        <p:nvSpPr>
          <p:cNvPr id="4" name="3 Metin Yer Tutucusu"/>
          <p:cNvSpPr>
            <a:spLocks noGrp="1"/>
          </p:cNvSpPr>
          <p:nvPr>
            <p:ph type="body" sz="half" idx="2"/>
          </p:nvPr>
        </p:nvSpPr>
        <p:spPr>
          <a:xfrm>
            <a:off x="9021064" y="264795"/>
            <a:ext cx="2032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10" name="9 Düz Bağlayıcı"/>
          <p:cNvSpPr>
            <a:spLocks noChangeShapeType="1"/>
          </p:cNvSpPr>
          <p:nvPr/>
        </p:nvSpPr>
        <p:spPr bwMode="auto">
          <a:xfrm>
            <a:off x="119888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1" name="10 Dikdörtgen"/>
          <p:cNvSpPr/>
          <p:nvPr/>
        </p:nvSpPr>
        <p:spPr bwMode="auto">
          <a:xfrm>
            <a:off x="11785600" y="0"/>
            <a:ext cx="4064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2" name="11 Düz Bağlayıcı"/>
          <p:cNvSpPr>
            <a:spLocks noChangeShapeType="1"/>
          </p:cNvSpPr>
          <p:nvPr/>
        </p:nvSpPr>
        <p:spPr bwMode="auto">
          <a:xfrm>
            <a:off x="118872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9" name="18 Düz Bağlayıcı"/>
          <p:cNvSpPr>
            <a:spLocks noChangeShapeType="1"/>
          </p:cNvSpPr>
          <p:nvPr/>
        </p:nvSpPr>
        <p:spPr bwMode="auto">
          <a:xfrm>
            <a:off x="83312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20" name="19 Düz Bağlayıcı"/>
          <p:cNvSpPr>
            <a:spLocks noChangeShapeType="1"/>
          </p:cNvSpPr>
          <p:nvPr/>
        </p:nvSpPr>
        <p:spPr bwMode="auto">
          <a:xfrm>
            <a:off x="8256395"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17" name="16 Veri Yer Tutucusu"/>
          <p:cNvSpPr>
            <a:spLocks noGrp="1"/>
          </p:cNvSpPr>
          <p:nvPr>
            <p:ph type="dt" sz="half" idx="10"/>
          </p:nvPr>
        </p:nvSpPr>
        <p:spPr/>
        <p:txBody>
          <a:bodyPr rtlCol="0"/>
          <a:lstStyle/>
          <a:p>
            <a:fld id="{61121F49-509F-4791-ADC4-275E4A341A79}" type="datetimeFigureOut">
              <a:rPr lang="tr-TR" smtClean="0">
                <a:solidFill>
                  <a:srgbClr val="575F6D"/>
                </a:solidFill>
              </a:rPr>
              <a:pPr/>
              <a:t>7.03.2018</a:t>
            </a:fld>
            <a:endParaRPr lang="tr-TR">
              <a:solidFill>
                <a:srgbClr val="575F6D"/>
              </a:solidFill>
            </a:endParaRPr>
          </a:p>
        </p:txBody>
      </p:sp>
      <p:sp>
        <p:nvSpPr>
          <p:cNvPr id="18" name="17 Slayt Numarası Yer Tutucusu"/>
          <p:cNvSpPr>
            <a:spLocks noGrp="1"/>
          </p:cNvSpPr>
          <p:nvPr>
            <p:ph type="sldNum" sz="quarter" idx="11"/>
          </p:nvPr>
        </p:nvSpPr>
        <p:spPr/>
        <p:txBody>
          <a:bodyPr rtlCol="0"/>
          <a:lstStyle/>
          <a:p>
            <a:fld id="{32EFB855-E2C2-46E3-8848-B8B15A39DC06}" type="slidenum">
              <a:rPr lang="tr-TR" smtClean="0"/>
              <a:pPr/>
              <a:t>‹#›</a:t>
            </a:fld>
            <a:endParaRPr lang="tr-TR"/>
          </a:p>
        </p:txBody>
      </p:sp>
      <p:sp>
        <p:nvSpPr>
          <p:cNvPr id="21" name="20 Altbilgi Yer Tutucusu"/>
          <p:cNvSpPr>
            <a:spLocks noGrp="1"/>
          </p:cNvSpPr>
          <p:nvPr>
            <p:ph type="ftr" sz="quarter" idx="12"/>
          </p:nvPr>
        </p:nvSpPr>
        <p:spPr/>
        <p:txBody>
          <a:bodyPr rtlCol="0"/>
          <a:lstStyle/>
          <a:p>
            <a:endParaRPr lang="tr-TR">
              <a:solidFill>
                <a:srgbClr val="575F6D"/>
              </a:solidFill>
            </a:endParaRPr>
          </a:p>
        </p:txBody>
      </p:sp>
    </p:spTree>
    <p:extLst>
      <p:ext uri="{BB962C8B-B14F-4D97-AF65-F5344CB8AC3E}">
        <p14:creationId xmlns:p14="http://schemas.microsoft.com/office/powerpoint/2010/main" val="1380019192"/>
      </p:ext>
    </p:extLst>
  </p:cSld>
  <p:clrMapOvr>
    <a:masterClrMapping/>
  </p:clrMapOvr>
</p:sldLayout>
</file>

<file path=ppt/slideLayouts/slideLayout131.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5" name="4 Altbilgi Yer Tutucusu"/>
          <p:cNvSpPr>
            <a:spLocks noGrp="1"/>
          </p:cNvSpPr>
          <p:nvPr>
            <p:ph type="ftr" sz="quarter" idx="11"/>
          </p:nvPr>
        </p:nvSpPr>
        <p:spPr/>
        <p:txBody>
          <a:bodyPr/>
          <a:lstStyle/>
          <a:p>
            <a:endParaRPr lang="tr-TR">
              <a:solidFill>
                <a:srgbClr val="575F6D"/>
              </a:solidFill>
            </a:endParaRPr>
          </a:p>
        </p:txBody>
      </p:sp>
      <p:sp>
        <p:nvSpPr>
          <p:cNvPr id="6" name="5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1290261733"/>
      </p:ext>
    </p:extLst>
  </p:cSld>
  <p:clrMapOvr>
    <a:masterClrMapping/>
  </p:clrMapOvr>
</p:sldLayout>
</file>

<file path=ppt/slideLayouts/slideLayout132.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8839200" y="274640"/>
            <a:ext cx="2235200" cy="5851525"/>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609600" y="274639"/>
            <a:ext cx="8026400" cy="5851525"/>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5" name="4 Altbilgi Yer Tutucusu"/>
          <p:cNvSpPr>
            <a:spLocks noGrp="1"/>
          </p:cNvSpPr>
          <p:nvPr>
            <p:ph type="ftr" sz="quarter" idx="11"/>
          </p:nvPr>
        </p:nvSpPr>
        <p:spPr/>
        <p:txBody>
          <a:bodyPr/>
          <a:lstStyle/>
          <a:p>
            <a:endParaRPr lang="tr-TR">
              <a:solidFill>
                <a:srgbClr val="575F6D"/>
              </a:solidFill>
            </a:endParaRPr>
          </a:p>
        </p:txBody>
      </p:sp>
      <p:sp>
        <p:nvSpPr>
          <p:cNvPr id="6" name="5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3749912274"/>
      </p:ext>
    </p:extLst>
  </p:cSld>
  <p:clrMapOvr>
    <a:masterClrMapping/>
  </p:clrMapOvr>
</p:sldLayout>
</file>

<file path=ppt/slideLayouts/slideLayout133.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p:bgRef idx="1001">
        <a:schemeClr val="bg1"/>
      </p:bgRef>
    </p:bg>
    <p:spTree>
      <p:nvGrpSpPr>
        <p:cNvPr id="1" name=""/>
        <p:cNvGrpSpPr/>
        <p:nvPr/>
      </p:nvGrpSpPr>
      <p:grpSpPr>
        <a:xfrm>
          <a:off x="0" y="0"/>
          <a:ext cx="0" cy="0"/>
          <a:chOff x="0" y="0"/>
          <a:chExt cx="0" cy="0"/>
        </a:xfrm>
      </p:grpSpPr>
      <p:sp>
        <p:nvSpPr>
          <p:cNvPr id="8" name="7 Başlık"/>
          <p:cNvSpPr>
            <a:spLocks noGrp="1"/>
          </p:cNvSpPr>
          <p:nvPr>
            <p:ph type="ctrTitle"/>
          </p:nvPr>
        </p:nvSpPr>
        <p:spPr>
          <a:xfrm>
            <a:off x="3048000" y="3124200"/>
            <a:ext cx="8229600" cy="1894362"/>
          </a:xfrm>
        </p:spPr>
        <p:txBody>
          <a:bodyPr/>
          <a:lstStyle>
            <a:lvl1pPr>
              <a:defRPr b="1"/>
            </a:lvl1pPr>
          </a:lstStyle>
          <a:p>
            <a:r>
              <a:rPr kumimoji="0" lang="tr-TR" smtClean="0"/>
              <a:t>Asıl başlık stili için tıklatın</a:t>
            </a:r>
            <a:endParaRPr kumimoji="0" lang="en-US"/>
          </a:p>
        </p:txBody>
      </p:sp>
      <p:sp>
        <p:nvSpPr>
          <p:cNvPr id="9" name="8 Alt Başlık"/>
          <p:cNvSpPr>
            <a:spLocks noGrp="1"/>
          </p:cNvSpPr>
          <p:nvPr>
            <p:ph type="subTitle" idx="1"/>
          </p:nvPr>
        </p:nvSpPr>
        <p:spPr>
          <a:xfrm>
            <a:off x="3048000" y="5003322"/>
            <a:ext cx="82296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28" name="27 Veri Yer Tutucusu"/>
          <p:cNvSpPr>
            <a:spLocks noGrp="1"/>
          </p:cNvSpPr>
          <p:nvPr>
            <p:ph type="dt" sz="half" idx="10"/>
          </p:nvPr>
        </p:nvSpPr>
        <p:spPr bwMode="auto">
          <a:xfrm rot="5400000">
            <a:off x="10733828" y="1110597"/>
            <a:ext cx="2286000" cy="508000"/>
          </a:xfrm>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17" name="16 Altbilgi Yer Tutucusu"/>
          <p:cNvSpPr>
            <a:spLocks noGrp="1"/>
          </p:cNvSpPr>
          <p:nvPr>
            <p:ph type="ftr" sz="quarter" idx="11"/>
          </p:nvPr>
        </p:nvSpPr>
        <p:spPr bwMode="auto">
          <a:xfrm rot="5400000">
            <a:off x="10045959" y="4117661"/>
            <a:ext cx="3657600" cy="512064"/>
          </a:xfrm>
        </p:spPr>
        <p:txBody>
          <a:bodyPr/>
          <a:lstStyle/>
          <a:p>
            <a:endParaRPr lang="tr-TR">
              <a:solidFill>
                <a:srgbClr val="575F6D"/>
              </a:solidFill>
            </a:endParaRPr>
          </a:p>
        </p:txBody>
      </p:sp>
      <p:sp>
        <p:nvSpPr>
          <p:cNvPr id="10" name="9 Dikdörtgen"/>
          <p:cNvSpPr/>
          <p:nvPr/>
        </p:nvSpPr>
        <p:spPr bwMode="auto">
          <a:xfrm>
            <a:off x="508000" y="0"/>
            <a:ext cx="8128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2" name="11 Dikdörtgen"/>
          <p:cNvSpPr/>
          <p:nvPr/>
        </p:nvSpPr>
        <p:spPr bwMode="auto">
          <a:xfrm>
            <a:off x="368448" y="0"/>
            <a:ext cx="139552"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4" name="13 Dikdörtgen"/>
          <p:cNvSpPr/>
          <p:nvPr/>
        </p:nvSpPr>
        <p:spPr bwMode="auto">
          <a:xfrm>
            <a:off x="1320800" y="0"/>
            <a:ext cx="242496"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9" name="18 Dikdörtgen"/>
          <p:cNvSpPr/>
          <p:nvPr/>
        </p:nvSpPr>
        <p:spPr bwMode="auto">
          <a:xfrm>
            <a:off x="1521760" y="0"/>
            <a:ext cx="30704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1" name="10 Düz Bağlayıcı"/>
          <p:cNvSpPr>
            <a:spLocks noChangeShapeType="1"/>
          </p:cNvSpPr>
          <p:nvPr/>
        </p:nvSpPr>
        <p:spPr bwMode="auto">
          <a:xfrm>
            <a:off x="141792"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8" name="17 Düz Bağlayıcı"/>
          <p:cNvSpPr>
            <a:spLocks noChangeShapeType="1"/>
          </p:cNvSpPr>
          <p:nvPr/>
        </p:nvSpPr>
        <p:spPr bwMode="auto">
          <a:xfrm>
            <a:off x="12192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20" name="19 Düz Bağlayıcı"/>
          <p:cNvSpPr>
            <a:spLocks noChangeShapeType="1"/>
          </p:cNvSpPr>
          <p:nvPr/>
        </p:nvSpPr>
        <p:spPr bwMode="auto">
          <a:xfrm>
            <a:off x="1138816"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6" name="15 Düz Bağlayıcı"/>
          <p:cNvSpPr>
            <a:spLocks noChangeShapeType="1"/>
          </p:cNvSpPr>
          <p:nvPr/>
        </p:nvSpPr>
        <p:spPr bwMode="auto">
          <a:xfrm>
            <a:off x="2302187"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5" name="14 Düz Bağlayıcı"/>
          <p:cNvSpPr>
            <a:spLocks noChangeShapeType="1"/>
          </p:cNvSpPr>
          <p:nvPr/>
        </p:nvSpPr>
        <p:spPr bwMode="auto">
          <a:xfrm>
            <a:off x="14224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22" name="21 Düz Bağlayıcı"/>
          <p:cNvSpPr>
            <a:spLocks noChangeShapeType="1"/>
          </p:cNvSpPr>
          <p:nvPr/>
        </p:nvSpPr>
        <p:spPr bwMode="auto">
          <a:xfrm>
            <a:off x="12151808"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27" name="26 Dikdörtgen"/>
          <p:cNvSpPr/>
          <p:nvPr/>
        </p:nvSpPr>
        <p:spPr bwMode="auto">
          <a:xfrm>
            <a:off x="1625600" y="0"/>
            <a:ext cx="1016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1" name="20 Oval"/>
          <p:cNvSpPr/>
          <p:nvPr/>
        </p:nvSpPr>
        <p:spPr bwMode="auto">
          <a:xfrm>
            <a:off x="812800" y="3429000"/>
            <a:ext cx="17272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3" name="22 Oval"/>
          <p:cNvSpPr/>
          <p:nvPr/>
        </p:nvSpPr>
        <p:spPr bwMode="auto">
          <a:xfrm>
            <a:off x="1746176" y="4866752"/>
            <a:ext cx="855232"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4" name="23 Oval"/>
          <p:cNvSpPr/>
          <p:nvPr/>
        </p:nvSpPr>
        <p:spPr bwMode="auto">
          <a:xfrm>
            <a:off x="1454773" y="5500632"/>
            <a:ext cx="18288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6" name="25 Oval"/>
          <p:cNvSpPr/>
          <p:nvPr/>
        </p:nvSpPr>
        <p:spPr bwMode="auto">
          <a:xfrm>
            <a:off x="2218944" y="5788152"/>
            <a:ext cx="36576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5" name="24 Oval"/>
          <p:cNvSpPr/>
          <p:nvPr/>
        </p:nvSpPr>
        <p:spPr>
          <a:xfrm>
            <a:off x="2540000" y="4495800"/>
            <a:ext cx="48768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9" name="28 Slayt Numarası Yer Tutucusu"/>
          <p:cNvSpPr>
            <a:spLocks noGrp="1"/>
          </p:cNvSpPr>
          <p:nvPr>
            <p:ph type="sldNum" sz="quarter" idx="12"/>
          </p:nvPr>
        </p:nvSpPr>
        <p:spPr bwMode="auto">
          <a:xfrm>
            <a:off x="1767392" y="4928702"/>
            <a:ext cx="812800" cy="517524"/>
          </a:xfrm>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3194925922"/>
      </p:ext>
    </p:extLst>
  </p:cSld>
  <p:clrMapOvr>
    <a:overrideClrMapping bg1="lt1" tx1="dk1" bg2="lt2" tx2="dk2" accent1="accent1" accent2="accent2" accent3="accent3" accent4="accent4" accent5="accent5" accent6="accent6" hlink="hlink" folHlink="folHlink"/>
  </p:clrMapOvr>
</p:sldLayout>
</file>

<file path=ppt/slideLayouts/slideLayout134.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8" name="7 İçerik Yer Tutucusu"/>
          <p:cNvSpPr>
            <a:spLocks noGrp="1"/>
          </p:cNvSpPr>
          <p:nvPr>
            <p:ph sz="quarter" idx="1"/>
          </p:nvPr>
        </p:nvSpPr>
        <p:spPr>
          <a:xfrm>
            <a:off x="609600" y="1600200"/>
            <a:ext cx="9956800" cy="4873752"/>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6 Veri Yer Tutucusu"/>
          <p:cNvSpPr>
            <a:spLocks noGrp="1"/>
          </p:cNvSpPr>
          <p:nvPr>
            <p:ph type="dt" sz="half" idx="14"/>
          </p:nvPr>
        </p:nvSpPr>
        <p:spPr/>
        <p:txBody>
          <a:bodyPr rtlCol="0"/>
          <a:lstStyle/>
          <a:p>
            <a:fld id="{61121F49-509F-4791-ADC4-275E4A341A79}" type="datetimeFigureOut">
              <a:rPr lang="tr-TR" smtClean="0">
                <a:solidFill>
                  <a:srgbClr val="575F6D"/>
                </a:solidFill>
              </a:rPr>
              <a:pPr/>
              <a:t>7.03.2018</a:t>
            </a:fld>
            <a:endParaRPr lang="tr-TR">
              <a:solidFill>
                <a:srgbClr val="575F6D"/>
              </a:solidFill>
            </a:endParaRPr>
          </a:p>
        </p:txBody>
      </p:sp>
      <p:sp>
        <p:nvSpPr>
          <p:cNvPr id="9" name="8 Slayt Numarası Yer Tutucusu"/>
          <p:cNvSpPr>
            <a:spLocks noGrp="1"/>
          </p:cNvSpPr>
          <p:nvPr>
            <p:ph type="sldNum" sz="quarter" idx="15"/>
          </p:nvPr>
        </p:nvSpPr>
        <p:spPr/>
        <p:txBody>
          <a:bodyPr rtlCol="0"/>
          <a:lstStyle/>
          <a:p>
            <a:fld id="{32EFB855-E2C2-46E3-8848-B8B15A39DC06}" type="slidenum">
              <a:rPr lang="tr-TR" smtClean="0"/>
              <a:pPr/>
              <a:t>‹#›</a:t>
            </a:fld>
            <a:endParaRPr lang="tr-TR"/>
          </a:p>
        </p:txBody>
      </p:sp>
      <p:sp>
        <p:nvSpPr>
          <p:cNvPr id="10" name="9 Altbilgi Yer Tutucusu"/>
          <p:cNvSpPr>
            <a:spLocks noGrp="1"/>
          </p:cNvSpPr>
          <p:nvPr>
            <p:ph type="ftr" sz="quarter" idx="16"/>
          </p:nvPr>
        </p:nvSpPr>
        <p:spPr/>
        <p:txBody>
          <a:bodyPr rtlCol="0"/>
          <a:lstStyle/>
          <a:p>
            <a:endParaRPr lang="tr-TR">
              <a:solidFill>
                <a:srgbClr val="575F6D"/>
              </a:solidFill>
            </a:endParaRPr>
          </a:p>
        </p:txBody>
      </p:sp>
    </p:spTree>
    <p:extLst>
      <p:ext uri="{BB962C8B-B14F-4D97-AF65-F5344CB8AC3E}">
        <p14:creationId xmlns:p14="http://schemas.microsoft.com/office/powerpoint/2010/main" val="1063740060"/>
      </p:ext>
    </p:extLst>
  </p:cSld>
  <p:clrMapOvr>
    <a:masterClrMapping/>
  </p:clrMapOvr>
</p:sldLayout>
</file>

<file path=ppt/slideLayouts/slideLayout135.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1">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3048000" y="2895600"/>
            <a:ext cx="8229600" cy="2053590"/>
          </a:xfrm>
        </p:spPr>
        <p:txBody>
          <a:bodyPr/>
          <a:lstStyle>
            <a:lvl1pPr algn="l">
              <a:buNone/>
              <a:defRPr sz="3000" b="1" cap="small" baseline="0"/>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3048000" y="5010150"/>
            <a:ext cx="82296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bwMode="auto">
          <a:xfrm rot="5400000">
            <a:off x="10732008" y="1106932"/>
            <a:ext cx="2286000" cy="508000"/>
          </a:xfrm>
        </p:spPr>
        <p:txBody>
          <a:bodyPr/>
          <a:lstStyle/>
          <a:p>
            <a:fld id="{61121F49-509F-4791-ADC4-275E4A341A79}" type="datetimeFigureOut">
              <a:rPr lang="tr-TR" smtClean="0">
                <a:solidFill>
                  <a:srgbClr val="FFF39D"/>
                </a:solidFill>
              </a:rPr>
              <a:pPr/>
              <a:t>7.03.2018</a:t>
            </a:fld>
            <a:endParaRPr lang="tr-TR">
              <a:solidFill>
                <a:srgbClr val="FFF39D"/>
              </a:solidFill>
            </a:endParaRPr>
          </a:p>
        </p:txBody>
      </p:sp>
      <p:sp>
        <p:nvSpPr>
          <p:cNvPr id="5" name="4 Altbilgi Yer Tutucusu"/>
          <p:cNvSpPr>
            <a:spLocks noGrp="1"/>
          </p:cNvSpPr>
          <p:nvPr>
            <p:ph type="ftr" sz="quarter" idx="11"/>
          </p:nvPr>
        </p:nvSpPr>
        <p:spPr bwMode="auto">
          <a:xfrm rot="5400000">
            <a:off x="10046208" y="4114800"/>
            <a:ext cx="3657600" cy="512064"/>
          </a:xfrm>
        </p:spPr>
        <p:txBody>
          <a:bodyPr/>
          <a:lstStyle/>
          <a:p>
            <a:endParaRPr lang="tr-TR">
              <a:solidFill>
                <a:srgbClr val="FFF39D"/>
              </a:solidFill>
            </a:endParaRPr>
          </a:p>
        </p:txBody>
      </p:sp>
      <p:sp>
        <p:nvSpPr>
          <p:cNvPr id="9" name="8 Dikdörtgen"/>
          <p:cNvSpPr/>
          <p:nvPr/>
        </p:nvSpPr>
        <p:spPr bwMode="auto">
          <a:xfrm>
            <a:off x="508000" y="0"/>
            <a:ext cx="8128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0" name="9 Dikdörtgen"/>
          <p:cNvSpPr/>
          <p:nvPr/>
        </p:nvSpPr>
        <p:spPr bwMode="auto">
          <a:xfrm>
            <a:off x="368448" y="0"/>
            <a:ext cx="139552"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1" name="10 Dikdörtgen"/>
          <p:cNvSpPr/>
          <p:nvPr/>
        </p:nvSpPr>
        <p:spPr bwMode="auto">
          <a:xfrm>
            <a:off x="1320800" y="0"/>
            <a:ext cx="242496"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2" name="11 Dikdörtgen"/>
          <p:cNvSpPr/>
          <p:nvPr/>
        </p:nvSpPr>
        <p:spPr bwMode="auto">
          <a:xfrm>
            <a:off x="1521760" y="0"/>
            <a:ext cx="30704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3" name="12 Düz Bağlayıcı"/>
          <p:cNvSpPr>
            <a:spLocks noChangeShapeType="1"/>
          </p:cNvSpPr>
          <p:nvPr/>
        </p:nvSpPr>
        <p:spPr bwMode="auto">
          <a:xfrm>
            <a:off x="141792"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4" name="13 Düz Bağlayıcı"/>
          <p:cNvSpPr>
            <a:spLocks noChangeShapeType="1"/>
          </p:cNvSpPr>
          <p:nvPr/>
        </p:nvSpPr>
        <p:spPr bwMode="auto">
          <a:xfrm>
            <a:off x="12192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5" name="14 Düz Bağlayıcı"/>
          <p:cNvSpPr>
            <a:spLocks noChangeShapeType="1"/>
          </p:cNvSpPr>
          <p:nvPr/>
        </p:nvSpPr>
        <p:spPr bwMode="auto">
          <a:xfrm>
            <a:off x="1138816"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6" name="15 Düz Bağlayıcı"/>
          <p:cNvSpPr>
            <a:spLocks noChangeShapeType="1"/>
          </p:cNvSpPr>
          <p:nvPr/>
        </p:nvSpPr>
        <p:spPr bwMode="auto">
          <a:xfrm>
            <a:off x="2302187"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7" name="16 Düz Bağlayıcı"/>
          <p:cNvSpPr>
            <a:spLocks noChangeShapeType="1"/>
          </p:cNvSpPr>
          <p:nvPr/>
        </p:nvSpPr>
        <p:spPr bwMode="auto">
          <a:xfrm>
            <a:off x="14224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8" name="17 Dikdörtgen"/>
          <p:cNvSpPr/>
          <p:nvPr/>
        </p:nvSpPr>
        <p:spPr bwMode="auto">
          <a:xfrm>
            <a:off x="1625600" y="0"/>
            <a:ext cx="1016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19" name="18 Oval"/>
          <p:cNvSpPr/>
          <p:nvPr/>
        </p:nvSpPr>
        <p:spPr bwMode="auto">
          <a:xfrm>
            <a:off x="812800" y="3429000"/>
            <a:ext cx="17272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0" name="19 Oval"/>
          <p:cNvSpPr/>
          <p:nvPr/>
        </p:nvSpPr>
        <p:spPr bwMode="auto">
          <a:xfrm>
            <a:off x="1766272" y="4866752"/>
            <a:ext cx="855232"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1" name="20 Oval"/>
          <p:cNvSpPr/>
          <p:nvPr/>
        </p:nvSpPr>
        <p:spPr bwMode="auto">
          <a:xfrm>
            <a:off x="1454773" y="5500632"/>
            <a:ext cx="18288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2" name="21 Oval"/>
          <p:cNvSpPr/>
          <p:nvPr/>
        </p:nvSpPr>
        <p:spPr bwMode="auto">
          <a:xfrm>
            <a:off x="2218944" y="5791200"/>
            <a:ext cx="36576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3" name="22 Oval"/>
          <p:cNvSpPr/>
          <p:nvPr/>
        </p:nvSpPr>
        <p:spPr bwMode="auto">
          <a:xfrm>
            <a:off x="2505387" y="4479888"/>
            <a:ext cx="48768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6" name="25 Düz Bağlayıcı"/>
          <p:cNvSpPr>
            <a:spLocks noChangeShapeType="1"/>
          </p:cNvSpPr>
          <p:nvPr/>
        </p:nvSpPr>
        <p:spPr bwMode="auto">
          <a:xfrm>
            <a:off x="12130592"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6" name="5 Slayt Numarası Yer Tutucusu"/>
          <p:cNvSpPr>
            <a:spLocks noGrp="1"/>
          </p:cNvSpPr>
          <p:nvPr>
            <p:ph type="sldNum" sz="quarter" idx="12"/>
          </p:nvPr>
        </p:nvSpPr>
        <p:spPr bwMode="auto">
          <a:xfrm>
            <a:off x="1787488" y="4928702"/>
            <a:ext cx="812800" cy="517524"/>
          </a:xfrm>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3707538028"/>
      </p:ext>
    </p:extLst>
  </p:cSld>
  <p:clrMapOvr>
    <a:overrideClrMapping bg1="dk1" tx1="lt1" bg2="dk2" tx2="lt2" accent1="accent1" accent2="accent2" accent3="accent3" accent4="accent4" accent5="accent5" accent6="accent6" hlink="hlink" folHlink="folHlink"/>
  </p:clrMapOvr>
</p:sldLayout>
</file>

<file path=ppt/slideLayouts/slideLayout136.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5" name="4 Veri Yer Tutucusu"/>
          <p:cNvSpPr>
            <a:spLocks noGrp="1"/>
          </p:cNvSpPr>
          <p:nvPr>
            <p:ph type="dt" sz="half" idx="10"/>
          </p:nvPr>
        </p:nvSpPr>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6" name="5 Altbilgi Yer Tutucusu"/>
          <p:cNvSpPr>
            <a:spLocks noGrp="1"/>
          </p:cNvSpPr>
          <p:nvPr>
            <p:ph type="ftr" sz="quarter" idx="11"/>
          </p:nvPr>
        </p:nvSpPr>
        <p:spPr/>
        <p:txBody>
          <a:bodyPr/>
          <a:lstStyle/>
          <a:p>
            <a:endParaRPr lang="tr-TR">
              <a:solidFill>
                <a:srgbClr val="575F6D"/>
              </a:solidFill>
            </a:endParaRPr>
          </a:p>
        </p:txBody>
      </p:sp>
      <p:sp>
        <p:nvSpPr>
          <p:cNvPr id="7" name="6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
        <p:nvSpPr>
          <p:cNvPr id="9" name="8 İçerik Yer Tutucusu"/>
          <p:cNvSpPr>
            <a:spLocks noGrp="1"/>
          </p:cNvSpPr>
          <p:nvPr>
            <p:ph sz="quarter" idx="1"/>
          </p:nvPr>
        </p:nvSpPr>
        <p:spPr>
          <a:xfrm>
            <a:off x="609600" y="1600200"/>
            <a:ext cx="48768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1" name="10 İçerik Yer Tutucusu"/>
          <p:cNvSpPr>
            <a:spLocks noGrp="1"/>
          </p:cNvSpPr>
          <p:nvPr>
            <p:ph sz="quarter" idx="2"/>
          </p:nvPr>
        </p:nvSpPr>
        <p:spPr>
          <a:xfrm>
            <a:off x="5693664" y="1600200"/>
            <a:ext cx="48768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extLst>
      <p:ext uri="{BB962C8B-B14F-4D97-AF65-F5344CB8AC3E}">
        <p14:creationId xmlns:p14="http://schemas.microsoft.com/office/powerpoint/2010/main" val="745227103"/>
      </p:ext>
    </p:extLst>
  </p:cSld>
  <p:clrMapOvr>
    <a:masterClrMapping/>
  </p:clrMapOvr>
</p:sldLayout>
</file>

<file path=ppt/slideLayouts/slideLayout137.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609600" y="273050"/>
            <a:ext cx="10058400" cy="1143000"/>
          </a:xfrm>
        </p:spPr>
        <p:txBody>
          <a:bodyPr anchor="b"/>
          <a:lstStyle>
            <a:lvl1pPr>
              <a:defRPr/>
            </a:lvl1pPr>
          </a:lstStyle>
          <a:p>
            <a:r>
              <a:rPr kumimoji="0" lang="tr-TR" smtClean="0"/>
              <a:t>Asıl başlık stili için tıklatın</a:t>
            </a:r>
            <a:endParaRPr kumimoji="0" lang="en-US"/>
          </a:p>
        </p:txBody>
      </p:sp>
      <p:sp>
        <p:nvSpPr>
          <p:cNvPr id="7" name="6 Veri Yer Tutucusu"/>
          <p:cNvSpPr>
            <a:spLocks noGrp="1"/>
          </p:cNvSpPr>
          <p:nvPr>
            <p:ph type="dt" sz="half" idx="10"/>
          </p:nvPr>
        </p:nvSpPr>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8" name="7 Altbilgi Yer Tutucusu"/>
          <p:cNvSpPr>
            <a:spLocks noGrp="1"/>
          </p:cNvSpPr>
          <p:nvPr>
            <p:ph type="ftr" sz="quarter" idx="11"/>
          </p:nvPr>
        </p:nvSpPr>
        <p:spPr/>
        <p:txBody>
          <a:bodyPr/>
          <a:lstStyle/>
          <a:p>
            <a:endParaRPr lang="tr-TR">
              <a:solidFill>
                <a:srgbClr val="575F6D"/>
              </a:solidFill>
            </a:endParaRPr>
          </a:p>
        </p:txBody>
      </p:sp>
      <p:sp>
        <p:nvSpPr>
          <p:cNvPr id="9" name="8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
        <p:nvSpPr>
          <p:cNvPr id="11" name="10 İçerik Yer Tutucusu"/>
          <p:cNvSpPr>
            <a:spLocks noGrp="1"/>
          </p:cNvSpPr>
          <p:nvPr>
            <p:ph sz="quarter" idx="2"/>
          </p:nvPr>
        </p:nvSpPr>
        <p:spPr>
          <a:xfrm>
            <a:off x="609600" y="2362200"/>
            <a:ext cx="4876800" cy="38862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3" name="12 İçerik Yer Tutucusu"/>
          <p:cNvSpPr>
            <a:spLocks noGrp="1"/>
          </p:cNvSpPr>
          <p:nvPr>
            <p:ph sz="quarter" idx="4"/>
          </p:nvPr>
        </p:nvSpPr>
        <p:spPr>
          <a:xfrm>
            <a:off x="5829300" y="2362200"/>
            <a:ext cx="4876800" cy="38862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2" name="11 Metin Yer Tutucusu"/>
          <p:cNvSpPr>
            <a:spLocks noGrp="1"/>
          </p:cNvSpPr>
          <p:nvPr>
            <p:ph type="body" sz="quarter" idx="1"/>
          </p:nvPr>
        </p:nvSpPr>
        <p:spPr>
          <a:xfrm>
            <a:off x="609600" y="1569720"/>
            <a:ext cx="48768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tr-TR" smtClean="0"/>
              <a:t>Asıl metin stillerini düzenlemek için tıklatın</a:t>
            </a:r>
          </a:p>
        </p:txBody>
      </p:sp>
      <p:sp>
        <p:nvSpPr>
          <p:cNvPr id="14" name="13 Metin Yer Tutucusu"/>
          <p:cNvSpPr>
            <a:spLocks noGrp="1"/>
          </p:cNvSpPr>
          <p:nvPr>
            <p:ph type="body" sz="quarter" idx="3"/>
          </p:nvPr>
        </p:nvSpPr>
        <p:spPr>
          <a:xfrm>
            <a:off x="5791200" y="1569720"/>
            <a:ext cx="48768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tr-TR" smtClean="0"/>
              <a:t>Asıl metin stillerini düzenlemek için tıklatın</a:t>
            </a:r>
          </a:p>
        </p:txBody>
      </p:sp>
    </p:spTree>
    <p:extLst>
      <p:ext uri="{BB962C8B-B14F-4D97-AF65-F5344CB8AC3E}">
        <p14:creationId xmlns:p14="http://schemas.microsoft.com/office/powerpoint/2010/main" val="3295216801"/>
      </p:ext>
    </p:extLst>
  </p:cSld>
  <p:clrMapOvr>
    <a:masterClrMapping/>
  </p:clrMapOvr>
</p:sldLayout>
</file>

<file path=ppt/slideLayouts/slideLayout138.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6" name="5 Veri Yer Tutucusu"/>
          <p:cNvSpPr>
            <a:spLocks noGrp="1"/>
          </p:cNvSpPr>
          <p:nvPr>
            <p:ph type="dt" sz="half" idx="10"/>
          </p:nvPr>
        </p:nvSpPr>
        <p:spPr/>
        <p:txBody>
          <a:bodyPr rtlCol="0"/>
          <a:lstStyle/>
          <a:p>
            <a:fld id="{61121F49-509F-4791-ADC4-275E4A341A79}" type="datetimeFigureOut">
              <a:rPr lang="tr-TR" smtClean="0">
                <a:solidFill>
                  <a:srgbClr val="575F6D"/>
                </a:solidFill>
              </a:rPr>
              <a:pPr/>
              <a:t>7.03.2018</a:t>
            </a:fld>
            <a:endParaRPr lang="tr-TR">
              <a:solidFill>
                <a:srgbClr val="575F6D"/>
              </a:solidFill>
            </a:endParaRPr>
          </a:p>
        </p:txBody>
      </p:sp>
      <p:sp>
        <p:nvSpPr>
          <p:cNvPr id="7" name="6 Slayt Numarası Yer Tutucusu"/>
          <p:cNvSpPr>
            <a:spLocks noGrp="1"/>
          </p:cNvSpPr>
          <p:nvPr>
            <p:ph type="sldNum" sz="quarter" idx="11"/>
          </p:nvPr>
        </p:nvSpPr>
        <p:spPr/>
        <p:txBody>
          <a:bodyPr rtlCol="0"/>
          <a:lstStyle/>
          <a:p>
            <a:fld id="{32EFB855-E2C2-46E3-8848-B8B15A39DC06}" type="slidenum">
              <a:rPr lang="tr-TR" smtClean="0"/>
              <a:pPr/>
              <a:t>‹#›</a:t>
            </a:fld>
            <a:endParaRPr lang="tr-TR"/>
          </a:p>
        </p:txBody>
      </p:sp>
      <p:sp>
        <p:nvSpPr>
          <p:cNvPr id="8" name="7 Altbilgi Yer Tutucusu"/>
          <p:cNvSpPr>
            <a:spLocks noGrp="1"/>
          </p:cNvSpPr>
          <p:nvPr>
            <p:ph type="ftr" sz="quarter" idx="12"/>
          </p:nvPr>
        </p:nvSpPr>
        <p:spPr/>
        <p:txBody>
          <a:bodyPr rtlCol="0"/>
          <a:lstStyle/>
          <a:p>
            <a:endParaRPr lang="tr-TR">
              <a:solidFill>
                <a:srgbClr val="575F6D"/>
              </a:solidFill>
            </a:endParaRPr>
          </a:p>
        </p:txBody>
      </p:sp>
    </p:spTree>
    <p:extLst>
      <p:ext uri="{BB962C8B-B14F-4D97-AF65-F5344CB8AC3E}">
        <p14:creationId xmlns:p14="http://schemas.microsoft.com/office/powerpoint/2010/main" val="2164547340"/>
      </p:ext>
    </p:extLst>
  </p:cSld>
  <p:clrMapOvr>
    <a:masterClrMapping/>
  </p:clrMapOvr>
</p:sldLayout>
</file>

<file path=ppt/slideLayouts/slideLayout139.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3" name="2 Altbilgi Yer Tutucusu"/>
          <p:cNvSpPr>
            <a:spLocks noGrp="1"/>
          </p:cNvSpPr>
          <p:nvPr>
            <p:ph type="ftr" sz="quarter" idx="11"/>
          </p:nvPr>
        </p:nvSpPr>
        <p:spPr/>
        <p:txBody>
          <a:bodyPr/>
          <a:lstStyle/>
          <a:p>
            <a:endParaRPr lang="tr-TR">
              <a:solidFill>
                <a:srgbClr val="575F6D"/>
              </a:solidFill>
            </a:endParaRPr>
          </a:p>
        </p:txBody>
      </p:sp>
      <p:sp>
        <p:nvSpPr>
          <p:cNvPr id="4" name="3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378911155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1">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3048000" y="2895600"/>
            <a:ext cx="8229600" cy="2053590"/>
          </a:xfrm>
        </p:spPr>
        <p:txBody>
          <a:bodyPr/>
          <a:lstStyle>
            <a:lvl1pPr algn="l">
              <a:buNone/>
              <a:defRPr sz="3000" b="1" cap="small" baseline="0"/>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3048000" y="5010150"/>
            <a:ext cx="82296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bwMode="auto">
          <a:xfrm rot="5400000">
            <a:off x="10732008" y="1106932"/>
            <a:ext cx="2286000" cy="508000"/>
          </a:xfrm>
        </p:spPr>
        <p:txBody>
          <a:bodyPr/>
          <a:lstStyle/>
          <a:p>
            <a:fld id="{61121F49-509F-4791-ADC4-275E4A341A79}" type="datetimeFigureOut">
              <a:rPr lang="tr-TR" smtClean="0">
                <a:solidFill>
                  <a:srgbClr val="FFF39D"/>
                </a:solidFill>
              </a:rPr>
              <a:pPr/>
              <a:t>7.03.2018</a:t>
            </a:fld>
            <a:endParaRPr lang="tr-TR">
              <a:solidFill>
                <a:srgbClr val="FFF39D"/>
              </a:solidFill>
            </a:endParaRPr>
          </a:p>
        </p:txBody>
      </p:sp>
      <p:sp>
        <p:nvSpPr>
          <p:cNvPr id="5" name="4 Altbilgi Yer Tutucusu"/>
          <p:cNvSpPr>
            <a:spLocks noGrp="1"/>
          </p:cNvSpPr>
          <p:nvPr>
            <p:ph type="ftr" sz="quarter" idx="11"/>
          </p:nvPr>
        </p:nvSpPr>
        <p:spPr bwMode="auto">
          <a:xfrm rot="5400000">
            <a:off x="10046208" y="4114800"/>
            <a:ext cx="3657600" cy="512064"/>
          </a:xfrm>
        </p:spPr>
        <p:txBody>
          <a:bodyPr/>
          <a:lstStyle/>
          <a:p>
            <a:endParaRPr lang="tr-TR">
              <a:solidFill>
                <a:srgbClr val="FFF39D"/>
              </a:solidFill>
            </a:endParaRPr>
          </a:p>
        </p:txBody>
      </p:sp>
      <p:sp>
        <p:nvSpPr>
          <p:cNvPr id="9" name="8 Dikdörtgen"/>
          <p:cNvSpPr/>
          <p:nvPr/>
        </p:nvSpPr>
        <p:spPr bwMode="auto">
          <a:xfrm>
            <a:off x="508000" y="0"/>
            <a:ext cx="8128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0" name="9 Dikdörtgen"/>
          <p:cNvSpPr/>
          <p:nvPr/>
        </p:nvSpPr>
        <p:spPr bwMode="auto">
          <a:xfrm>
            <a:off x="368448" y="0"/>
            <a:ext cx="139552"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1" name="10 Dikdörtgen"/>
          <p:cNvSpPr/>
          <p:nvPr/>
        </p:nvSpPr>
        <p:spPr bwMode="auto">
          <a:xfrm>
            <a:off x="1320800" y="0"/>
            <a:ext cx="242496"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2" name="11 Dikdörtgen"/>
          <p:cNvSpPr/>
          <p:nvPr/>
        </p:nvSpPr>
        <p:spPr bwMode="auto">
          <a:xfrm>
            <a:off x="1521760" y="0"/>
            <a:ext cx="30704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3" name="12 Düz Bağlayıcı"/>
          <p:cNvSpPr>
            <a:spLocks noChangeShapeType="1"/>
          </p:cNvSpPr>
          <p:nvPr/>
        </p:nvSpPr>
        <p:spPr bwMode="auto">
          <a:xfrm>
            <a:off x="141792"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4" name="13 Düz Bağlayıcı"/>
          <p:cNvSpPr>
            <a:spLocks noChangeShapeType="1"/>
          </p:cNvSpPr>
          <p:nvPr/>
        </p:nvSpPr>
        <p:spPr bwMode="auto">
          <a:xfrm>
            <a:off x="12192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5" name="14 Düz Bağlayıcı"/>
          <p:cNvSpPr>
            <a:spLocks noChangeShapeType="1"/>
          </p:cNvSpPr>
          <p:nvPr/>
        </p:nvSpPr>
        <p:spPr bwMode="auto">
          <a:xfrm>
            <a:off x="1138816"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6" name="15 Düz Bağlayıcı"/>
          <p:cNvSpPr>
            <a:spLocks noChangeShapeType="1"/>
          </p:cNvSpPr>
          <p:nvPr/>
        </p:nvSpPr>
        <p:spPr bwMode="auto">
          <a:xfrm>
            <a:off x="2302187"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7" name="16 Düz Bağlayıcı"/>
          <p:cNvSpPr>
            <a:spLocks noChangeShapeType="1"/>
          </p:cNvSpPr>
          <p:nvPr/>
        </p:nvSpPr>
        <p:spPr bwMode="auto">
          <a:xfrm>
            <a:off x="14224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8" name="17 Dikdörtgen"/>
          <p:cNvSpPr/>
          <p:nvPr/>
        </p:nvSpPr>
        <p:spPr bwMode="auto">
          <a:xfrm>
            <a:off x="1625600" y="0"/>
            <a:ext cx="1016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19" name="18 Oval"/>
          <p:cNvSpPr/>
          <p:nvPr/>
        </p:nvSpPr>
        <p:spPr bwMode="auto">
          <a:xfrm>
            <a:off x="812800" y="3429000"/>
            <a:ext cx="17272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0" name="19 Oval"/>
          <p:cNvSpPr/>
          <p:nvPr/>
        </p:nvSpPr>
        <p:spPr bwMode="auto">
          <a:xfrm>
            <a:off x="1766272" y="4866752"/>
            <a:ext cx="855232"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1" name="20 Oval"/>
          <p:cNvSpPr/>
          <p:nvPr/>
        </p:nvSpPr>
        <p:spPr bwMode="auto">
          <a:xfrm>
            <a:off x="1454773" y="5500632"/>
            <a:ext cx="18288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2" name="21 Oval"/>
          <p:cNvSpPr/>
          <p:nvPr/>
        </p:nvSpPr>
        <p:spPr bwMode="auto">
          <a:xfrm>
            <a:off x="2218944" y="5791200"/>
            <a:ext cx="36576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3" name="22 Oval"/>
          <p:cNvSpPr/>
          <p:nvPr/>
        </p:nvSpPr>
        <p:spPr bwMode="auto">
          <a:xfrm>
            <a:off x="2505387" y="4479888"/>
            <a:ext cx="48768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6" name="25 Düz Bağlayıcı"/>
          <p:cNvSpPr>
            <a:spLocks noChangeShapeType="1"/>
          </p:cNvSpPr>
          <p:nvPr/>
        </p:nvSpPr>
        <p:spPr bwMode="auto">
          <a:xfrm>
            <a:off x="12130592"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6" name="5 Slayt Numarası Yer Tutucusu"/>
          <p:cNvSpPr>
            <a:spLocks noGrp="1"/>
          </p:cNvSpPr>
          <p:nvPr>
            <p:ph type="sldNum" sz="quarter" idx="12"/>
          </p:nvPr>
        </p:nvSpPr>
        <p:spPr bwMode="auto">
          <a:xfrm>
            <a:off x="1787488" y="4928702"/>
            <a:ext cx="812800" cy="517524"/>
          </a:xfrm>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102830633"/>
      </p:ext>
    </p:extLst>
  </p:cSld>
  <p:clrMapOvr>
    <a:overrideClrMapping bg1="dk1" tx1="lt1" bg2="dk2" tx2="lt2" accent1="accent1" accent2="accent2" accent3="accent3" accent4="accent4" accent5="accent5" accent6="accent6" hlink="hlink" folHlink="folHlink"/>
  </p:clrMapOvr>
</p:sldLayout>
</file>

<file path=ppt/slideLayouts/slideLayout140.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bg>
      <p:bgRef idx="1001">
        <a:schemeClr val="bg1"/>
      </p:bgRef>
    </p:bg>
    <p:spTree>
      <p:nvGrpSpPr>
        <p:cNvPr id="1" name=""/>
        <p:cNvGrpSpPr/>
        <p:nvPr/>
      </p:nvGrpSpPr>
      <p:grpSpPr>
        <a:xfrm>
          <a:off x="0" y="0"/>
          <a:ext cx="0" cy="0"/>
          <a:chOff x="0" y="0"/>
          <a:chExt cx="0" cy="0"/>
        </a:xfrm>
      </p:grpSpPr>
      <p:sp>
        <p:nvSpPr>
          <p:cNvPr id="10" name="9 Düz Bağlayıcı"/>
          <p:cNvSpPr>
            <a:spLocks noChangeShapeType="1"/>
          </p:cNvSpPr>
          <p:nvPr/>
        </p:nvSpPr>
        <p:spPr bwMode="auto">
          <a:xfrm>
            <a:off x="11684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2" name="1 Başlık"/>
          <p:cNvSpPr>
            <a:spLocks noGrp="1"/>
          </p:cNvSpPr>
          <p:nvPr>
            <p:ph type="title"/>
          </p:nvPr>
        </p:nvSpPr>
        <p:spPr>
          <a:xfrm rot="5400000">
            <a:off x="5547360" y="3124200"/>
            <a:ext cx="6309360" cy="609600"/>
          </a:xfrm>
        </p:spPr>
        <p:txBody>
          <a:bodyPr anchor="b"/>
          <a:lstStyle>
            <a:lvl1pPr algn="l">
              <a:buNone/>
              <a:defRPr sz="2000" b="1" cap="small" baseline="0"/>
            </a:lvl1pPr>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9083040" y="274320"/>
            <a:ext cx="2036064"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8" name="7 Düz Bağlayıcı"/>
          <p:cNvSpPr>
            <a:spLocks noChangeShapeType="1"/>
          </p:cNvSpPr>
          <p:nvPr/>
        </p:nvSpPr>
        <p:spPr bwMode="auto">
          <a:xfrm>
            <a:off x="83312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9" name="8 Düz Bağlayıcı"/>
          <p:cNvSpPr>
            <a:spLocks noChangeShapeType="1"/>
          </p:cNvSpPr>
          <p:nvPr/>
        </p:nvSpPr>
        <p:spPr bwMode="auto">
          <a:xfrm>
            <a:off x="8256395"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11" name="10 Düz Bağlayıcı"/>
          <p:cNvSpPr>
            <a:spLocks noChangeShapeType="1"/>
          </p:cNvSpPr>
          <p:nvPr/>
        </p:nvSpPr>
        <p:spPr bwMode="auto">
          <a:xfrm>
            <a:off x="119888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2" name="11 Dikdörtgen"/>
          <p:cNvSpPr/>
          <p:nvPr/>
        </p:nvSpPr>
        <p:spPr bwMode="auto">
          <a:xfrm>
            <a:off x="11785600" y="0"/>
            <a:ext cx="4064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3" name="12 Düz Bağlayıcı"/>
          <p:cNvSpPr>
            <a:spLocks noChangeShapeType="1"/>
          </p:cNvSpPr>
          <p:nvPr/>
        </p:nvSpPr>
        <p:spPr bwMode="auto">
          <a:xfrm>
            <a:off x="118872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4" name="13 Oval"/>
          <p:cNvSpPr/>
          <p:nvPr/>
        </p:nvSpPr>
        <p:spPr>
          <a:xfrm>
            <a:off x="10875264" y="5715000"/>
            <a:ext cx="73152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18" name="17 İçerik Yer Tutucusu"/>
          <p:cNvSpPr>
            <a:spLocks noGrp="1"/>
          </p:cNvSpPr>
          <p:nvPr>
            <p:ph sz="quarter" idx="1"/>
          </p:nvPr>
        </p:nvSpPr>
        <p:spPr>
          <a:xfrm>
            <a:off x="406400" y="274320"/>
            <a:ext cx="7518400" cy="6327648"/>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21" name="20 Veri Yer Tutucusu"/>
          <p:cNvSpPr>
            <a:spLocks noGrp="1"/>
          </p:cNvSpPr>
          <p:nvPr>
            <p:ph type="dt" sz="half" idx="14"/>
          </p:nvPr>
        </p:nvSpPr>
        <p:spPr/>
        <p:txBody>
          <a:bodyPr rtlCol="0"/>
          <a:lstStyle/>
          <a:p>
            <a:fld id="{61121F49-509F-4791-ADC4-275E4A341A79}" type="datetimeFigureOut">
              <a:rPr lang="tr-TR" smtClean="0">
                <a:solidFill>
                  <a:srgbClr val="575F6D"/>
                </a:solidFill>
              </a:rPr>
              <a:pPr/>
              <a:t>7.03.2018</a:t>
            </a:fld>
            <a:endParaRPr lang="tr-TR">
              <a:solidFill>
                <a:srgbClr val="575F6D"/>
              </a:solidFill>
            </a:endParaRPr>
          </a:p>
        </p:txBody>
      </p:sp>
      <p:sp>
        <p:nvSpPr>
          <p:cNvPr id="22" name="21 Slayt Numarası Yer Tutucusu"/>
          <p:cNvSpPr>
            <a:spLocks noGrp="1"/>
          </p:cNvSpPr>
          <p:nvPr>
            <p:ph type="sldNum" sz="quarter" idx="15"/>
          </p:nvPr>
        </p:nvSpPr>
        <p:spPr/>
        <p:txBody>
          <a:bodyPr rtlCol="0"/>
          <a:lstStyle/>
          <a:p>
            <a:fld id="{32EFB855-E2C2-46E3-8848-B8B15A39DC06}" type="slidenum">
              <a:rPr lang="tr-TR" smtClean="0"/>
              <a:pPr/>
              <a:t>‹#›</a:t>
            </a:fld>
            <a:endParaRPr lang="tr-TR"/>
          </a:p>
        </p:txBody>
      </p:sp>
      <p:sp>
        <p:nvSpPr>
          <p:cNvPr id="23" name="22 Altbilgi Yer Tutucusu"/>
          <p:cNvSpPr>
            <a:spLocks noGrp="1"/>
          </p:cNvSpPr>
          <p:nvPr>
            <p:ph type="ftr" sz="quarter" idx="16"/>
          </p:nvPr>
        </p:nvSpPr>
        <p:spPr/>
        <p:txBody>
          <a:bodyPr rtlCol="0"/>
          <a:lstStyle/>
          <a:p>
            <a:endParaRPr lang="tr-TR">
              <a:solidFill>
                <a:srgbClr val="575F6D"/>
              </a:solidFill>
            </a:endParaRPr>
          </a:p>
        </p:txBody>
      </p:sp>
    </p:spTree>
    <p:extLst>
      <p:ext uri="{BB962C8B-B14F-4D97-AF65-F5344CB8AC3E}">
        <p14:creationId xmlns:p14="http://schemas.microsoft.com/office/powerpoint/2010/main" val="1428564070"/>
      </p:ext>
    </p:extLst>
  </p:cSld>
  <p:clrMapOvr>
    <a:overrideClrMapping bg1="lt1" tx1="dk1" bg2="lt2" tx2="dk2" accent1="accent1" accent2="accent2" accent3="accent3" accent4="accent4" accent5="accent5" accent6="accent6" hlink="hlink" folHlink="folHlink"/>
  </p:clrMapOvr>
</p:sldLayout>
</file>

<file path=ppt/slideLayouts/slideLayout141.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9" name="8 Düz Bağlayıcı"/>
          <p:cNvSpPr>
            <a:spLocks noChangeShapeType="1"/>
          </p:cNvSpPr>
          <p:nvPr/>
        </p:nvSpPr>
        <p:spPr bwMode="auto">
          <a:xfrm>
            <a:off x="11684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3" name="12 Oval"/>
          <p:cNvSpPr/>
          <p:nvPr/>
        </p:nvSpPr>
        <p:spPr>
          <a:xfrm>
            <a:off x="10875264" y="5715000"/>
            <a:ext cx="73152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 name="1 Başlık"/>
          <p:cNvSpPr>
            <a:spLocks noGrp="1"/>
          </p:cNvSpPr>
          <p:nvPr>
            <p:ph type="title"/>
          </p:nvPr>
        </p:nvSpPr>
        <p:spPr>
          <a:xfrm rot="5400000">
            <a:off x="5518404" y="3124200"/>
            <a:ext cx="6309360" cy="609600"/>
          </a:xfrm>
        </p:spPr>
        <p:txBody>
          <a:bodyPr anchor="b"/>
          <a:lstStyle>
            <a:lvl1pPr algn="l">
              <a:buNone/>
              <a:defRPr sz="2000" b="1"/>
            </a:lvl1pPr>
          </a:lstStyle>
          <a:p>
            <a:r>
              <a:rPr kumimoji="0" lang="tr-TR" smtClean="0"/>
              <a:t>Asıl başlık stili için tıklatın</a:t>
            </a:r>
            <a:endParaRPr kumimoji="0" lang="en-US"/>
          </a:p>
        </p:txBody>
      </p:sp>
      <p:sp>
        <p:nvSpPr>
          <p:cNvPr id="3" name="2 Resim Yer Tutucusu"/>
          <p:cNvSpPr>
            <a:spLocks noGrp="1"/>
          </p:cNvSpPr>
          <p:nvPr>
            <p:ph type="pic" idx="1"/>
          </p:nvPr>
        </p:nvSpPr>
        <p:spPr>
          <a:xfrm>
            <a:off x="0" y="0"/>
            <a:ext cx="82296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tr-TR" smtClean="0"/>
              <a:t>Resim eklemek için simgeyi tıklatın</a:t>
            </a:r>
            <a:endParaRPr kumimoji="0" lang="en-US" dirty="0"/>
          </a:p>
        </p:txBody>
      </p:sp>
      <p:sp>
        <p:nvSpPr>
          <p:cNvPr id="4" name="3 Metin Yer Tutucusu"/>
          <p:cNvSpPr>
            <a:spLocks noGrp="1"/>
          </p:cNvSpPr>
          <p:nvPr>
            <p:ph type="body" sz="half" idx="2"/>
          </p:nvPr>
        </p:nvSpPr>
        <p:spPr>
          <a:xfrm>
            <a:off x="9021064" y="264795"/>
            <a:ext cx="2032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10" name="9 Düz Bağlayıcı"/>
          <p:cNvSpPr>
            <a:spLocks noChangeShapeType="1"/>
          </p:cNvSpPr>
          <p:nvPr/>
        </p:nvSpPr>
        <p:spPr bwMode="auto">
          <a:xfrm>
            <a:off x="119888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1" name="10 Dikdörtgen"/>
          <p:cNvSpPr/>
          <p:nvPr/>
        </p:nvSpPr>
        <p:spPr bwMode="auto">
          <a:xfrm>
            <a:off x="11785600" y="0"/>
            <a:ext cx="4064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2" name="11 Düz Bağlayıcı"/>
          <p:cNvSpPr>
            <a:spLocks noChangeShapeType="1"/>
          </p:cNvSpPr>
          <p:nvPr/>
        </p:nvSpPr>
        <p:spPr bwMode="auto">
          <a:xfrm>
            <a:off x="118872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9" name="18 Düz Bağlayıcı"/>
          <p:cNvSpPr>
            <a:spLocks noChangeShapeType="1"/>
          </p:cNvSpPr>
          <p:nvPr/>
        </p:nvSpPr>
        <p:spPr bwMode="auto">
          <a:xfrm>
            <a:off x="83312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20" name="19 Düz Bağlayıcı"/>
          <p:cNvSpPr>
            <a:spLocks noChangeShapeType="1"/>
          </p:cNvSpPr>
          <p:nvPr/>
        </p:nvSpPr>
        <p:spPr bwMode="auto">
          <a:xfrm>
            <a:off x="8256395"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17" name="16 Veri Yer Tutucusu"/>
          <p:cNvSpPr>
            <a:spLocks noGrp="1"/>
          </p:cNvSpPr>
          <p:nvPr>
            <p:ph type="dt" sz="half" idx="10"/>
          </p:nvPr>
        </p:nvSpPr>
        <p:spPr/>
        <p:txBody>
          <a:bodyPr rtlCol="0"/>
          <a:lstStyle/>
          <a:p>
            <a:fld id="{61121F49-509F-4791-ADC4-275E4A341A79}" type="datetimeFigureOut">
              <a:rPr lang="tr-TR" smtClean="0">
                <a:solidFill>
                  <a:srgbClr val="575F6D"/>
                </a:solidFill>
              </a:rPr>
              <a:pPr/>
              <a:t>7.03.2018</a:t>
            </a:fld>
            <a:endParaRPr lang="tr-TR">
              <a:solidFill>
                <a:srgbClr val="575F6D"/>
              </a:solidFill>
            </a:endParaRPr>
          </a:p>
        </p:txBody>
      </p:sp>
      <p:sp>
        <p:nvSpPr>
          <p:cNvPr id="18" name="17 Slayt Numarası Yer Tutucusu"/>
          <p:cNvSpPr>
            <a:spLocks noGrp="1"/>
          </p:cNvSpPr>
          <p:nvPr>
            <p:ph type="sldNum" sz="quarter" idx="11"/>
          </p:nvPr>
        </p:nvSpPr>
        <p:spPr/>
        <p:txBody>
          <a:bodyPr rtlCol="0"/>
          <a:lstStyle/>
          <a:p>
            <a:fld id="{32EFB855-E2C2-46E3-8848-B8B15A39DC06}" type="slidenum">
              <a:rPr lang="tr-TR" smtClean="0"/>
              <a:pPr/>
              <a:t>‹#›</a:t>
            </a:fld>
            <a:endParaRPr lang="tr-TR"/>
          </a:p>
        </p:txBody>
      </p:sp>
      <p:sp>
        <p:nvSpPr>
          <p:cNvPr id="21" name="20 Altbilgi Yer Tutucusu"/>
          <p:cNvSpPr>
            <a:spLocks noGrp="1"/>
          </p:cNvSpPr>
          <p:nvPr>
            <p:ph type="ftr" sz="quarter" idx="12"/>
          </p:nvPr>
        </p:nvSpPr>
        <p:spPr/>
        <p:txBody>
          <a:bodyPr rtlCol="0"/>
          <a:lstStyle/>
          <a:p>
            <a:endParaRPr lang="tr-TR">
              <a:solidFill>
                <a:srgbClr val="575F6D"/>
              </a:solidFill>
            </a:endParaRPr>
          </a:p>
        </p:txBody>
      </p:sp>
    </p:spTree>
    <p:extLst>
      <p:ext uri="{BB962C8B-B14F-4D97-AF65-F5344CB8AC3E}">
        <p14:creationId xmlns:p14="http://schemas.microsoft.com/office/powerpoint/2010/main" val="2472645835"/>
      </p:ext>
    </p:extLst>
  </p:cSld>
  <p:clrMapOvr>
    <a:masterClrMapping/>
  </p:clrMapOvr>
</p:sldLayout>
</file>

<file path=ppt/slideLayouts/slideLayout142.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5" name="4 Altbilgi Yer Tutucusu"/>
          <p:cNvSpPr>
            <a:spLocks noGrp="1"/>
          </p:cNvSpPr>
          <p:nvPr>
            <p:ph type="ftr" sz="quarter" idx="11"/>
          </p:nvPr>
        </p:nvSpPr>
        <p:spPr/>
        <p:txBody>
          <a:bodyPr/>
          <a:lstStyle/>
          <a:p>
            <a:endParaRPr lang="tr-TR">
              <a:solidFill>
                <a:srgbClr val="575F6D"/>
              </a:solidFill>
            </a:endParaRPr>
          </a:p>
        </p:txBody>
      </p:sp>
      <p:sp>
        <p:nvSpPr>
          <p:cNvPr id="6" name="5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3740394995"/>
      </p:ext>
    </p:extLst>
  </p:cSld>
  <p:clrMapOvr>
    <a:masterClrMapping/>
  </p:clrMapOvr>
</p:sldLayout>
</file>

<file path=ppt/slideLayouts/slideLayout143.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8839200" y="274640"/>
            <a:ext cx="2235200" cy="5851525"/>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609600" y="274639"/>
            <a:ext cx="8026400" cy="5851525"/>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5" name="4 Altbilgi Yer Tutucusu"/>
          <p:cNvSpPr>
            <a:spLocks noGrp="1"/>
          </p:cNvSpPr>
          <p:nvPr>
            <p:ph type="ftr" sz="quarter" idx="11"/>
          </p:nvPr>
        </p:nvSpPr>
        <p:spPr/>
        <p:txBody>
          <a:bodyPr/>
          <a:lstStyle/>
          <a:p>
            <a:endParaRPr lang="tr-TR">
              <a:solidFill>
                <a:srgbClr val="575F6D"/>
              </a:solidFill>
            </a:endParaRPr>
          </a:p>
        </p:txBody>
      </p:sp>
      <p:sp>
        <p:nvSpPr>
          <p:cNvPr id="6" name="5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320696474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5" name="4 Veri Yer Tutucusu"/>
          <p:cNvSpPr>
            <a:spLocks noGrp="1"/>
          </p:cNvSpPr>
          <p:nvPr>
            <p:ph type="dt" sz="half" idx="10"/>
          </p:nvPr>
        </p:nvSpPr>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6" name="5 Altbilgi Yer Tutucusu"/>
          <p:cNvSpPr>
            <a:spLocks noGrp="1"/>
          </p:cNvSpPr>
          <p:nvPr>
            <p:ph type="ftr" sz="quarter" idx="11"/>
          </p:nvPr>
        </p:nvSpPr>
        <p:spPr/>
        <p:txBody>
          <a:bodyPr/>
          <a:lstStyle/>
          <a:p>
            <a:endParaRPr lang="tr-TR">
              <a:solidFill>
                <a:srgbClr val="575F6D"/>
              </a:solidFill>
            </a:endParaRPr>
          </a:p>
        </p:txBody>
      </p:sp>
      <p:sp>
        <p:nvSpPr>
          <p:cNvPr id="7" name="6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
        <p:nvSpPr>
          <p:cNvPr id="9" name="8 İçerik Yer Tutucusu"/>
          <p:cNvSpPr>
            <a:spLocks noGrp="1"/>
          </p:cNvSpPr>
          <p:nvPr>
            <p:ph sz="quarter" idx="1"/>
          </p:nvPr>
        </p:nvSpPr>
        <p:spPr>
          <a:xfrm>
            <a:off x="609600" y="1600200"/>
            <a:ext cx="48768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1" name="10 İçerik Yer Tutucusu"/>
          <p:cNvSpPr>
            <a:spLocks noGrp="1"/>
          </p:cNvSpPr>
          <p:nvPr>
            <p:ph sz="quarter" idx="2"/>
          </p:nvPr>
        </p:nvSpPr>
        <p:spPr>
          <a:xfrm>
            <a:off x="5693664" y="1600200"/>
            <a:ext cx="48768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extLst>
      <p:ext uri="{BB962C8B-B14F-4D97-AF65-F5344CB8AC3E}">
        <p14:creationId xmlns:p14="http://schemas.microsoft.com/office/powerpoint/2010/main" val="43342516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609600" y="273050"/>
            <a:ext cx="10058400" cy="1143000"/>
          </a:xfrm>
        </p:spPr>
        <p:txBody>
          <a:bodyPr anchor="b"/>
          <a:lstStyle>
            <a:lvl1pPr>
              <a:defRPr/>
            </a:lvl1pPr>
          </a:lstStyle>
          <a:p>
            <a:r>
              <a:rPr kumimoji="0" lang="tr-TR" smtClean="0"/>
              <a:t>Asıl başlık stili için tıklatın</a:t>
            </a:r>
            <a:endParaRPr kumimoji="0" lang="en-US"/>
          </a:p>
        </p:txBody>
      </p:sp>
      <p:sp>
        <p:nvSpPr>
          <p:cNvPr id="7" name="6 Veri Yer Tutucusu"/>
          <p:cNvSpPr>
            <a:spLocks noGrp="1"/>
          </p:cNvSpPr>
          <p:nvPr>
            <p:ph type="dt" sz="half" idx="10"/>
          </p:nvPr>
        </p:nvSpPr>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8" name="7 Altbilgi Yer Tutucusu"/>
          <p:cNvSpPr>
            <a:spLocks noGrp="1"/>
          </p:cNvSpPr>
          <p:nvPr>
            <p:ph type="ftr" sz="quarter" idx="11"/>
          </p:nvPr>
        </p:nvSpPr>
        <p:spPr/>
        <p:txBody>
          <a:bodyPr/>
          <a:lstStyle/>
          <a:p>
            <a:endParaRPr lang="tr-TR">
              <a:solidFill>
                <a:srgbClr val="575F6D"/>
              </a:solidFill>
            </a:endParaRPr>
          </a:p>
        </p:txBody>
      </p:sp>
      <p:sp>
        <p:nvSpPr>
          <p:cNvPr id="9" name="8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
        <p:nvSpPr>
          <p:cNvPr id="11" name="10 İçerik Yer Tutucusu"/>
          <p:cNvSpPr>
            <a:spLocks noGrp="1"/>
          </p:cNvSpPr>
          <p:nvPr>
            <p:ph sz="quarter" idx="2"/>
          </p:nvPr>
        </p:nvSpPr>
        <p:spPr>
          <a:xfrm>
            <a:off x="609600" y="2362200"/>
            <a:ext cx="4876800" cy="38862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3" name="12 İçerik Yer Tutucusu"/>
          <p:cNvSpPr>
            <a:spLocks noGrp="1"/>
          </p:cNvSpPr>
          <p:nvPr>
            <p:ph sz="quarter" idx="4"/>
          </p:nvPr>
        </p:nvSpPr>
        <p:spPr>
          <a:xfrm>
            <a:off x="5829300" y="2362200"/>
            <a:ext cx="4876800" cy="38862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2" name="11 Metin Yer Tutucusu"/>
          <p:cNvSpPr>
            <a:spLocks noGrp="1"/>
          </p:cNvSpPr>
          <p:nvPr>
            <p:ph type="body" sz="quarter" idx="1"/>
          </p:nvPr>
        </p:nvSpPr>
        <p:spPr>
          <a:xfrm>
            <a:off x="609600" y="1569720"/>
            <a:ext cx="48768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tr-TR" smtClean="0"/>
              <a:t>Asıl metin stillerini düzenlemek için tıklatın</a:t>
            </a:r>
          </a:p>
        </p:txBody>
      </p:sp>
      <p:sp>
        <p:nvSpPr>
          <p:cNvPr id="14" name="13 Metin Yer Tutucusu"/>
          <p:cNvSpPr>
            <a:spLocks noGrp="1"/>
          </p:cNvSpPr>
          <p:nvPr>
            <p:ph type="body" sz="quarter" idx="3"/>
          </p:nvPr>
        </p:nvSpPr>
        <p:spPr>
          <a:xfrm>
            <a:off x="5791200" y="1569720"/>
            <a:ext cx="48768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tr-TR" smtClean="0"/>
              <a:t>Asıl metin stillerini düzenlemek için tıklatın</a:t>
            </a:r>
          </a:p>
        </p:txBody>
      </p:sp>
    </p:spTree>
    <p:extLst>
      <p:ext uri="{BB962C8B-B14F-4D97-AF65-F5344CB8AC3E}">
        <p14:creationId xmlns:p14="http://schemas.microsoft.com/office/powerpoint/2010/main" val="247911526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6" name="5 Veri Yer Tutucusu"/>
          <p:cNvSpPr>
            <a:spLocks noGrp="1"/>
          </p:cNvSpPr>
          <p:nvPr>
            <p:ph type="dt" sz="half" idx="10"/>
          </p:nvPr>
        </p:nvSpPr>
        <p:spPr/>
        <p:txBody>
          <a:bodyPr rtlCol="0"/>
          <a:lstStyle/>
          <a:p>
            <a:fld id="{61121F49-509F-4791-ADC4-275E4A341A79}" type="datetimeFigureOut">
              <a:rPr lang="tr-TR" smtClean="0">
                <a:solidFill>
                  <a:srgbClr val="575F6D"/>
                </a:solidFill>
              </a:rPr>
              <a:pPr/>
              <a:t>7.03.2018</a:t>
            </a:fld>
            <a:endParaRPr lang="tr-TR">
              <a:solidFill>
                <a:srgbClr val="575F6D"/>
              </a:solidFill>
            </a:endParaRPr>
          </a:p>
        </p:txBody>
      </p:sp>
      <p:sp>
        <p:nvSpPr>
          <p:cNvPr id="7" name="6 Slayt Numarası Yer Tutucusu"/>
          <p:cNvSpPr>
            <a:spLocks noGrp="1"/>
          </p:cNvSpPr>
          <p:nvPr>
            <p:ph type="sldNum" sz="quarter" idx="11"/>
          </p:nvPr>
        </p:nvSpPr>
        <p:spPr/>
        <p:txBody>
          <a:bodyPr rtlCol="0"/>
          <a:lstStyle/>
          <a:p>
            <a:fld id="{32EFB855-E2C2-46E3-8848-B8B15A39DC06}" type="slidenum">
              <a:rPr lang="tr-TR" smtClean="0"/>
              <a:pPr/>
              <a:t>‹#›</a:t>
            </a:fld>
            <a:endParaRPr lang="tr-TR"/>
          </a:p>
        </p:txBody>
      </p:sp>
      <p:sp>
        <p:nvSpPr>
          <p:cNvPr id="8" name="7 Altbilgi Yer Tutucusu"/>
          <p:cNvSpPr>
            <a:spLocks noGrp="1"/>
          </p:cNvSpPr>
          <p:nvPr>
            <p:ph type="ftr" sz="quarter" idx="12"/>
          </p:nvPr>
        </p:nvSpPr>
        <p:spPr/>
        <p:txBody>
          <a:bodyPr rtlCol="0"/>
          <a:lstStyle/>
          <a:p>
            <a:endParaRPr lang="tr-TR">
              <a:solidFill>
                <a:srgbClr val="575F6D"/>
              </a:solidFill>
            </a:endParaRPr>
          </a:p>
        </p:txBody>
      </p:sp>
    </p:spTree>
    <p:extLst>
      <p:ext uri="{BB962C8B-B14F-4D97-AF65-F5344CB8AC3E}">
        <p14:creationId xmlns:p14="http://schemas.microsoft.com/office/powerpoint/2010/main" val="38944661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3" name="2 Altbilgi Yer Tutucusu"/>
          <p:cNvSpPr>
            <a:spLocks noGrp="1"/>
          </p:cNvSpPr>
          <p:nvPr>
            <p:ph type="ftr" sz="quarter" idx="11"/>
          </p:nvPr>
        </p:nvSpPr>
        <p:spPr/>
        <p:txBody>
          <a:bodyPr/>
          <a:lstStyle/>
          <a:p>
            <a:endParaRPr lang="tr-TR">
              <a:solidFill>
                <a:srgbClr val="575F6D"/>
              </a:solidFill>
            </a:endParaRPr>
          </a:p>
        </p:txBody>
      </p:sp>
      <p:sp>
        <p:nvSpPr>
          <p:cNvPr id="4" name="3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123110405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bg>
      <p:bgRef idx="1001">
        <a:schemeClr val="bg1"/>
      </p:bgRef>
    </p:bg>
    <p:spTree>
      <p:nvGrpSpPr>
        <p:cNvPr id="1" name=""/>
        <p:cNvGrpSpPr/>
        <p:nvPr/>
      </p:nvGrpSpPr>
      <p:grpSpPr>
        <a:xfrm>
          <a:off x="0" y="0"/>
          <a:ext cx="0" cy="0"/>
          <a:chOff x="0" y="0"/>
          <a:chExt cx="0" cy="0"/>
        </a:xfrm>
      </p:grpSpPr>
      <p:sp>
        <p:nvSpPr>
          <p:cNvPr id="10" name="9 Düz Bağlayıcı"/>
          <p:cNvSpPr>
            <a:spLocks noChangeShapeType="1"/>
          </p:cNvSpPr>
          <p:nvPr/>
        </p:nvSpPr>
        <p:spPr bwMode="auto">
          <a:xfrm>
            <a:off x="11684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2" name="1 Başlık"/>
          <p:cNvSpPr>
            <a:spLocks noGrp="1"/>
          </p:cNvSpPr>
          <p:nvPr>
            <p:ph type="title"/>
          </p:nvPr>
        </p:nvSpPr>
        <p:spPr>
          <a:xfrm rot="5400000">
            <a:off x="5547360" y="3124200"/>
            <a:ext cx="6309360" cy="609600"/>
          </a:xfrm>
        </p:spPr>
        <p:txBody>
          <a:bodyPr anchor="b"/>
          <a:lstStyle>
            <a:lvl1pPr algn="l">
              <a:buNone/>
              <a:defRPr sz="2000" b="1" cap="small" baseline="0"/>
            </a:lvl1pPr>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9083040" y="274320"/>
            <a:ext cx="2036064"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8" name="7 Düz Bağlayıcı"/>
          <p:cNvSpPr>
            <a:spLocks noChangeShapeType="1"/>
          </p:cNvSpPr>
          <p:nvPr/>
        </p:nvSpPr>
        <p:spPr bwMode="auto">
          <a:xfrm>
            <a:off x="83312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9" name="8 Düz Bağlayıcı"/>
          <p:cNvSpPr>
            <a:spLocks noChangeShapeType="1"/>
          </p:cNvSpPr>
          <p:nvPr/>
        </p:nvSpPr>
        <p:spPr bwMode="auto">
          <a:xfrm>
            <a:off x="8256395"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11" name="10 Düz Bağlayıcı"/>
          <p:cNvSpPr>
            <a:spLocks noChangeShapeType="1"/>
          </p:cNvSpPr>
          <p:nvPr/>
        </p:nvSpPr>
        <p:spPr bwMode="auto">
          <a:xfrm>
            <a:off x="119888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2" name="11 Dikdörtgen"/>
          <p:cNvSpPr/>
          <p:nvPr/>
        </p:nvSpPr>
        <p:spPr bwMode="auto">
          <a:xfrm>
            <a:off x="11785600" y="0"/>
            <a:ext cx="4064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3" name="12 Düz Bağlayıcı"/>
          <p:cNvSpPr>
            <a:spLocks noChangeShapeType="1"/>
          </p:cNvSpPr>
          <p:nvPr/>
        </p:nvSpPr>
        <p:spPr bwMode="auto">
          <a:xfrm>
            <a:off x="118872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4" name="13 Oval"/>
          <p:cNvSpPr/>
          <p:nvPr/>
        </p:nvSpPr>
        <p:spPr>
          <a:xfrm>
            <a:off x="10875264" y="5715000"/>
            <a:ext cx="73152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18" name="17 İçerik Yer Tutucusu"/>
          <p:cNvSpPr>
            <a:spLocks noGrp="1"/>
          </p:cNvSpPr>
          <p:nvPr>
            <p:ph sz="quarter" idx="1"/>
          </p:nvPr>
        </p:nvSpPr>
        <p:spPr>
          <a:xfrm>
            <a:off x="406400" y="274320"/>
            <a:ext cx="7518400" cy="6327648"/>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21" name="20 Veri Yer Tutucusu"/>
          <p:cNvSpPr>
            <a:spLocks noGrp="1"/>
          </p:cNvSpPr>
          <p:nvPr>
            <p:ph type="dt" sz="half" idx="14"/>
          </p:nvPr>
        </p:nvSpPr>
        <p:spPr/>
        <p:txBody>
          <a:bodyPr rtlCol="0"/>
          <a:lstStyle/>
          <a:p>
            <a:fld id="{61121F49-509F-4791-ADC4-275E4A341A79}" type="datetimeFigureOut">
              <a:rPr lang="tr-TR" smtClean="0">
                <a:solidFill>
                  <a:srgbClr val="575F6D"/>
                </a:solidFill>
              </a:rPr>
              <a:pPr/>
              <a:t>7.03.2018</a:t>
            </a:fld>
            <a:endParaRPr lang="tr-TR">
              <a:solidFill>
                <a:srgbClr val="575F6D"/>
              </a:solidFill>
            </a:endParaRPr>
          </a:p>
        </p:txBody>
      </p:sp>
      <p:sp>
        <p:nvSpPr>
          <p:cNvPr id="22" name="21 Slayt Numarası Yer Tutucusu"/>
          <p:cNvSpPr>
            <a:spLocks noGrp="1"/>
          </p:cNvSpPr>
          <p:nvPr>
            <p:ph type="sldNum" sz="quarter" idx="15"/>
          </p:nvPr>
        </p:nvSpPr>
        <p:spPr/>
        <p:txBody>
          <a:bodyPr rtlCol="0"/>
          <a:lstStyle/>
          <a:p>
            <a:fld id="{32EFB855-E2C2-46E3-8848-B8B15A39DC06}" type="slidenum">
              <a:rPr lang="tr-TR" smtClean="0"/>
              <a:pPr/>
              <a:t>‹#›</a:t>
            </a:fld>
            <a:endParaRPr lang="tr-TR"/>
          </a:p>
        </p:txBody>
      </p:sp>
      <p:sp>
        <p:nvSpPr>
          <p:cNvPr id="23" name="22 Altbilgi Yer Tutucusu"/>
          <p:cNvSpPr>
            <a:spLocks noGrp="1"/>
          </p:cNvSpPr>
          <p:nvPr>
            <p:ph type="ftr" sz="quarter" idx="16"/>
          </p:nvPr>
        </p:nvSpPr>
        <p:spPr/>
        <p:txBody>
          <a:bodyPr rtlCol="0"/>
          <a:lstStyle/>
          <a:p>
            <a:endParaRPr lang="tr-TR">
              <a:solidFill>
                <a:srgbClr val="575F6D"/>
              </a:solidFill>
            </a:endParaRPr>
          </a:p>
        </p:txBody>
      </p:sp>
    </p:spTree>
    <p:extLst>
      <p:ext uri="{BB962C8B-B14F-4D97-AF65-F5344CB8AC3E}">
        <p14:creationId xmlns:p14="http://schemas.microsoft.com/office/powerpoint/2010/main" val="2138830815"/>
      </p:ext>
    </p:extLst>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8" name="7 İçerik Yer Tutucusu"/>
          <p:cNvSpPr>
            <a:spLocks noGrp="1"/>
          </p:cNvSpPr>
          <p:nvPr>
            <p:ph sz="quarter" idx="1"/>
          </p:nvPr>
        </p:nvSpPr>
        <p:spPr>
          <a:xfrm>
            <a:off x="609600" y="1600200"/>
            <a:ext cx="9956800" cy="4873752"/>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6 Veri Yer Tutucusu"/>
          <p:cNvSpPr>
            <a:spLocks noGrp="1"/>
          </p:cNvSpPr>
          <p:nvPr>
            <p:ph type="dt" sz="half" idx="14"/>
          </p:nvPr>
        </p:nvSpPr>
        <p:spPr/>
        <p:txBody>
          <a:bodyPr rtlCol="0"/>
          <a:lstStyle/>
          <a:p>
            <a:fld id="{61121F49-509F-4791-ADC4-275E4A341A79}" type="datetimeFigureOut">
              <a:rPr lang="tr-TR" smtClean="0">
                <a:solidFill>
                  <a:srgbClr val="575F6D"/>
                </a:solidFill>
              </a:rPr>
              <a:pPr/>
              <a:t>7.03.2018</a:t>
            </a:fld>
            <a:endParaRPr lang="tr-TR">
              <a:solidFill>
                <a:srgbClr val="575F6D"/>
              </a:solidFill>
            </a:endParaRPr>
          </a:p>
        </p:txBody>
      </p:sp>
      <p:sp>
        <p:nvSpPr>
          <p:cNvPr id="9" name="8 Slayt Numarası Yer Tutucusu"/>
          <p:cNvSpPr>
            <a:spLocks noGrp="1"/>
          </p:cNvSpPr>
          <p:nvPr>
            <p:ph type="sldNum" sz="quarter" idx="15"/>
          </p:nvPr>
        </p:nvSpPr>
        <p:spPr/>
        <p:txBody>
          <a:bodyPr rtlCol="0"/>
          <a:lstStyle/>
          <a:p>
            <a:fld id="{32EFB855-E2C2-46E3-8848-B8B15A39DC06}" type="slidenum">
              <a:rPr lang="tr-TR" smtClean="0"/>
              <a:pPr/>
              <a:t>‹#›</a:t>
            </a:fld>
            <a:endParaRPr lang="tr-TR"/>
          </a:p>
        </p:txBody>
      </p:sp>
      <p:sp>
        <p:nvSpPr>
          <p:cNvPr id="10" name="9 Altbilgi Yer Tutucusu"/>
          <p:cNvSpPr>
            <a:spLocks noGrp="1"/>
          </p:cNvSpPr>
          <p:nvPr>
            <p:ph type="ftr" sz="quarter" idx="16"/>
          </p:nvPr>
        </p:nvSpPr>
        <p:spPr/>
        <p:txBody>
          <a:bodyPr rtlCol="0"/>
          <a:lstStyle/>
          <a:p>
            <a:endParaRPr lang="tr-TR">
              <a:solidFill>
                <a:srgbClr val="575F6D"/>
              </a:solidFill>
            </a:endParaRPr>
          </a:p>
        </p:txBody>
      </p:sp>
    </p:spTree>
    <p:extLst>
      <p:ext uri="{BB962C8B-B14F-4D97-AF65-F5344CB8AC3E}">
        <p14:creationId xmlns:p14="http://schemas.microsoft.com/office/powerpoint/2010/main" val="3406633673"/>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9" name="8 Düz Bağlayıcı"/>
          <p:cNvSpPr>
            <a:spLocks noChangeShapeType="1"/>
          </p:cNvSpPr>
          <p:nvPr/>
        </p:nvSpPr>
        <p:spPr bwMode="auto">
          <a:xfrm>
            <a:off x="11684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3" name="12 Oval"/>
          <p:cNvSpPr/>
          <p:nvPr/>
        </p:nvSpPr>
        <p:spPr>
          <a:xfrm>
            <a:off x="10875264" y="5715000"/>
            <a:ext cx="73152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 name="1 Başlık"/>
          <p:cNvSpPr>
            <a:spLocks noGrp="1"/>
          </p:cNvSpPr>
          <p:nvPr>
            <p:ph type="title"/>
          </p:nvPr>
        </p:nvSpPr>
        <p:spPr>
          <a:xfrm rot="5400000">
            <a:off x="5518404" y="3124200"/>
            <a:ext cx="6309360" cy="609600"/>
          </a:xfrm>
        </p:spPr>
        <p:txBody>
          <a:bodyPr anchor="b"/>
          <a:lstStyle>
            <a:lvl1pPr algn="l">
              <a:buNone/>
              <a:defRPr sz="2000" b="1"/>
            </a:lvl1pPr>
          </a:lstStyle>
          <a:p>
            <a:r>
              <a:rPr kumimoji="0" lang="tr-TR" smtClean="0"/>
              <a:t>Asıl başlık stili için tıklatın</a:t>
            </a:r>
            <a:endParaRPr kumimoji="0" lang="en-US"/>
          </a:p>
        </p:txBody>
      </p:sp>
      <p:sp>
        <p:nvSpPr>
          <p:cNvPr id="3" name="2 Resim Yer Tutucusu"/>
          <p:cNvSpPr>
            <a:spLocks noGrp="1"/>
          </p:cNvSpPr>
          <p:nvPr>
            <p:ph type="pic" idx="1"/>
          </p:nvPr>
        </p:nvSpPr>
        <p:spPr>
          <a:xfrm>
            <a:off x="0" y="0"/>
            <a:ext cx="82296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tr-TR" smtClean="0"/>
              <a:t>Resim eklemek için simgeyi tıklatın</a:t>
            </a:r>
            <a:endParaRPr kumimoji="0" lang="en-US" dirty="0"/>
          </a:p>
        </p:txBody>
      </p:sp>
      <p:sp>
        <p:nvSpPr>
          <p:cNvPr id="4" name="3 Metin Yer Tutucusu"/>
          <p:cNvSpPr>
            <a:spLocks noGrp="1"/>
          </p:cNvSpPr>
          <p:nvPr>
            <p:ph type="body" sz="half" idx="2"/>
          </p:nvPr>
        </p:nvSpPr>
        <p:spPr>
          <a:xfrm>
            <a:off x="9021064" y="264795"/>
            <a:ext cx="2032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10" name="9 Düz Bağlayıcı"/>
          <p:cNvSpPr>
            <a:spLocks noChangeShapeType="1"/>
          </p:cNvSpPr>
          <p:nvPr/>
        </p:nvSpPr>
        <p:spPr bwMode="auto">
          <a:xfrm>
            <a:off x="119888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1" name="10 Dikdörtgen"/>
          <p:cNvSpPr/>
          <p:nvPr/>
        </p:nvSpPr>
        <p:spPr bwMode="auto">
          <a:xfrm>
            <a:off x="11785600" y="0"/>
            <a:ext cx="4064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2" name="11 Düz Bağlayıcı"/>
          <p:cNvSpPr>
            <a:spLocks noChangeShapeType="1"/>
          </p:cNvSpPr>
          <p:nvPr/>
        </p:nvSpPr>
        <p:spPr bwMode="auto">
          <a:xfrm>
            <a:off x="118872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9" name="18 Düz Bağlayıcı"/>
          <p:cNvSpPr>
            <a:spLocks noChangeShapeType="1"/>
          </p:cNvSpPr>
          <p:nvPr/>
        </p:nvSpPr>
        <p:spPr bwMode="auto">
          <a:xfrm>
            <a:off x="83312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20" name="19 Düz Bağlayıcı"/>
          <p:cNvSpPr>
            <a:spLocks noChangeShapeType="1"/>
          </p:cNvSpPr>
          <p:nvPr/>
        </p:nvSpPr>
        <p:spPr bwMode="auto">
          <a:xfrm>
            <a:off x="8256395"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17" name="16 Veri Yer Tutucusu"/>
          <p:cNvSpPr>
            <a:spLocks noGrp="1"/>
          </p:cNvSpPr>
          <p:nvPr>
            <p:ph type="dt" sz="half" idx="10"/>
          </p:nvPr>
        </p:nvSpPr>
        <p:spPr/>
        <p:txBody>
          <a:bodyPr rtlCol="0"/>
          <a:lstStyle/>
          <a:p>
            <a:fld id="{61121F49-509F-4791-ADC4-275E4A341A79}" type="datetimeFigureOut">
              <a:rPr lang="tr-TR" smtClean="0">
                <a:solidFill>
                  <a:srgbClr val="575F6D"/>
                </a:solidFill>
              </a:rPr>
              <a:pPr/>
              <a:t>7.03.2018</a:t>
            </a:fld>
            <a:endParaRPr lang="tr-TR">
              <a:solidFill>
                <a:srgbClr val="575F6D"/>
              </a:solidFill>
            </a:endParaRPr>
          </a:p>
        </p:txBody>
      </p:sp>
      <p:sp>
        <p:nvSpPr>
          <p:cNvPr id="18" name="17 Slayt Numarası Yer Tutucusu"/>
          <p:cNvSpPr>
            <a:spLocks noGrp="1"/>
          </p:cNvSpPr>
          <p:nvPr>
            <p:ph type="sldNum" sz="quarter" idx="11"/>
          </p:nvPr>
        </p:nvSpPr>
        <p:spPr/>
        <p:txBody>
          <a:bodyPr rtlCol="0"/>
          <a:lstStyle/>
          <a:p>
            <a:fld id="{32EFB855-E2C2-46E3-8848-B8B15A39DC06}" type="slidenum">
              <a:rPr lang="tr-TR" smtClean="0"/>
              <a:pPr/>
              <a:t>‹#›</a:t>
            </a:fld>
            <a:endParaRPr lang="tr-TR"/>
          </a:p>
        </p:txBody>
      </p:sp>
      <p:sp>
        <p:nvSpPr>
          <p:cNvPr id="21" name="20 Altbilgi Yer Tutucusu"/>
          <p:cNvSpPr>
            <a:spLocks noGrp="1"/>
          </p:cNvSpPr>
          <p:nvPr>
            <p:ph type="ftr" sz="quarter" idx="12"/>
          </p:nvPr>
        </p:nvSpPr>
        <p:spPr/>
        <p:txBody>
          <a:bodyPr rtlCol="0"/>
          <a:lstStyle/>
          <a:p>
            <a:endParaRPr lang="tr-TR">
              <a:solidFill>
                <a:srgbClr val="575F6D"/>
              </a:solidFill>
            </a:endParaRPr>
          </a:p>
        </p:txBody>
      </p:sp>
    </p:spTree>
    <p:extLst>
      <p:ext uri="{BB962C8B-B14F-4D97-AF65-F5344CB8AC3E}">
        <p14:creationId xmlns:p14="http://schemas.microsoft.com/office/powerpoint/2010/main" val="330084523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5" name="4 Altbilgi Yer Tutucusu"/>
          <p:cNvSpPr>
            <a:spLocks noGrp="1"/>
          </p:cNvSpPr>
          <p:nvPr>
            <p:ph type="ftr" sz="quarter" idx="11"/>
          </p:nvPr>
        </p:nvSpPr>
        <p:spPr/>
        <p:txBody>
          <a:bodyPr/>
          <a:lstStyle/>
          <a:p>
            <a:endParaRPr lang="tr-TR">
              <a:solidFill>
                <a:srgbClr val="575F6D"/>
              </a:solidFill>
            </a:endParaRPr>
          </a:p>
        </p:txBody>
      </p:sp>
      <p:sp>
        <p:nvSpPr>
          <p:cNvPr id="6" name="5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933059278"/>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8839200" y="274640"/>
            <a:ext cx="2235200" cy="5851525"/>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609600" y="274639"/>
            <a:ext cx="8026400" cy="5851525"/>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5" name="4 Altbilgi Yer Tutucusu"/>
          <p:cNvSpPr>
            <a:spLocks noGrp="1"/>
          </p:cNvSpPr>
          <p:nvPr>
            <p:ph type="ftr" sz="quarter" idx="11"/>
          </p:nvPr>
        </p:nvSpPr>
        <p:spPr/>
        <p:txBody>
          <a:bodyPr/>
          <a:lstStyle/>
          <a:p>
            <a:endParaRPr lang="tr-TR">
              <a:solidFill>
                <a:srgbClr val="575F6D"/>
              </a:solidFill>
            </a:endParaRPr>
          </a:p>
        </p:txBody>
      </p:sp>
      <p:sp>
        <p:nvSpPr>
          <p:cNvPr id="6" name="5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458709847"/>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p:bgRef idx="1001">
        <a:schemeClr val="bg1"/>
      </p:bgRef>
    </p:bg>
    <p:spTree>
      <p:nvGrpSpPr>
        <p:cNvPr id="1" name=""/>
        <p:cNvGrpSpPr/>
        <p:nvPr/>
      </p:nvGrpSpPr>
      <p:grpSpPr>
        <a:xfrm>
          <a:off x="0" y="0"/>
          <a:ext cx="0" cy="0"/>
          <a:chOff x="0" y="0"/>
          <a:chExt cx="0" cy="0"/>
        </a:xfrm>
      </p:grpSpPr>
      <p:sp>
        <p:nvSpPr>
          <p:cNvPr id="8" name="7 Başlık"/>
          <p:cNvSpPr>
            <a:spLocks noGrp="1"/>
          </p:cNvSpPr>
          <p:nvPr>
            <p:ph type="ctrTitle"/>
          </p:nvPr>
        </p:nvSpPr>
        <p:spPr>
          <a:xfrm>
            <a:off x="3048000" y="3124200"/>
            <a:ext cx="8229600" cy="1894362"/>
          </a:xfrm>
        </p:spPr>
        <p:txBody>
          <a:bodyPr/>
          <a:lstStyle>
            <a:lvl1pPr>
              <a:defRPr b="1"/>
            </a:lvl1pPr>
          </a:lstStyle>
          <a:p>
            <a:r>
              <a:rPr kumimoji="0" lang="tr-TR" smtClean="0"/>
              <a:t>Asıl başlık stili için tıklatın</a:t>
            </a:r>
            <a:endParaRPr kumimoji="0" lang="en-US"/>
          </a:p>
        </p:txBody>
      </p:sp>
      <p:sp>
        <p:nvSpPr>
          <p:cNvPr id="9" name="8 Alt Başlık"/>
          <p:cNvSpPr>
            <a:spLocks noGrp="1"/>
          </p:cNvSpPr>
          <p:nvPr>
            <p:ph type="subTitle" idx="1"/>
          </p:nvPr>
        </p:nvSpPr>
        <p:spPr>
          <a:xfrm>
            <a:off x="3048000" y="5003322"/>
            <a:ext cx="82296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28" name="27 Veri Yer Tutucusu"/>
          <p:cNvSpPr>
            <a:spLocks noGrp="1"/>
          </p:cNvSpPr>
          <p:nvPr>
            <p:ph type="dt" sz="half" idx="10"/>
          </p:nvPr>
        </p:nvSpPr>
        <p:spPr bwMode="auto">
          <a:xfrm rot="5400000">
            <a:off x="10733828" y="1110597"/>
            <a:ext cx="2286000" cy="508000"/>
          </a:xfrm>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17" name="16 Altbilgi Yer Tutucusu"/>
          <p:cNvSpPr>
            <a:spLocks noGrp="1"/>
          </p:cNvSpPr>
          <p:nvPr>
            <p:ph type="ftr" sz="quarter" idx="11"/>
          </p:nvPr>
        </p:nvSpPr>
        <p:spPr bwMode="auto">
          <a:xfrm rot="5400000">
            <a:off x="10045959" y="4117661"/>
            <a:ext cx="3657600" cy="512064"/>
          </a:xfrm>
        </p:spPr>
        <p:txBody>
          <a:bodyPr/>
          <a:lstStyle/>
          <a:p>
            <a:endParaRPr lang="tr-TR">
              <a:solidFill>
                <a:srgbClr val="575F6D"/>
              </a:solidFill>
            </a:endParaRPr>
          </a:p>
        </p:txBody>
      </p:sp>
      <p:sp>
        <p:nvSpPr>
          <p:cNvPr id="10" name="9 Dikdörtgen"/>
          <p:cNvSpPr/>
          <p:nvPr/>
        </p:nvSpPr>
        <p:spPr bwMode="auto">
          <a:xfrm>
            <a:off x="508000" y="0"/>
            <a:ext cx="8128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2" name="11 Dikdörtgen"/>
          <p:cNvSpPr/>
          <p:nvPr/>
        </p:nvSpPr>
        <p:spPr bwMode="auto">
          <a:xfrm>
            <a:off x="368448" y="0"/>
            <a:ext cx="139552"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4" name="13 Dikdörtgen"/>
          <p:cNvSpPr/>
          <p:nvPr/>
        </p:nvSpPr>
        <p:spPr bwMode="auto">
          <a:xfrm>
            <a:off x="1320800" y="0"/>
            <a:ext cx="242496"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9" name="18 Dikdörtgen"/>
          <p:cNvSpPr/>
          <p:nvPr/>
        </p:nvSpPr>
        <p:spPr bwMode="auto">
          <a:xfrm>
            <a:off x="1521760" y="0"/>
            <a:ext cx="30704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1" name="10 Düz Bağlayıcı"/>
          <p:cNvSpPr>
            <a:spLocks noChangeShapeType="1"/>
          </p:cNvSpPr>
          <p:nvPr/>
        </p:nvSpPr>
        <p:spPr bwMode="auto">
          <a:xfrm>
            <a:off x="141792"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8" name="17 Düz Bağlayıcı"/>
          <p:cNvSpPr>
            <a:spLocks noChangeShapeType="1"/>
          </p:cNvSpPr>
          <p:nvPr/>
        </p:nvSpPr>
        <p:spPr bwMode="auto">
          <a:xfrm>
            <a:off x="12192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20" name="19 Düz Bağlayıcı"/>
          <p:cNvSpPr>
            <a:spLocks noChangeShapeType="1"/>
          </p:cNvSpPr>
          <p:nvPr/>
        </p:nvSpPr>
        <p:spPr bwMode="auto">
          <a:xfrm>
            <a:off x="1138816"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6" name="15 Düz Bağlayıcı"/>
          <p:cNvSpPr>
            <a:spLocks noChangeShapeType="1"/>
          </p:cNvSpPr>
          <p:nvPr/>
        </p:nvSpPr>
        <p:spPr bwMode="auto">
          <a:xfrm>
            <a:off x="2302187"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5" name="14 Düz Bağlayıcı"/>
          <p:cNvSpPr>
            <a:spLocks noChangeShapeType="1"/>
          </p:cNvSpPr>
          <p:nvPr/>
        </p:nvSpPr>
        <p:spPr bwMode="auto">
          <a:xfrm>
            <a:off x="14224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22" name="21 Düz Bağlayıcı"/>
          <p:cNvSpPr>
            <a:spLocks noChangeShapeType="1"/>
          </p:cNvSpPr>
          <p:nvPr/>
        </p:nvSpPr>
        <p:spPr bwMode="auto">
          <a:xfrm>
            <a:off x="12151808"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27" name="26 Dikdörtgen"/>
          <p:cNvSpPr/>
          <p:nvPr/>
        </p:nvSpPr>
        <p:spPr bwMode="auto">
          <a:xfrm>
            <a:off x="1625600" y="0"/>
            <a:ext cx="1016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1" name="20 Oval"/>
          <p:cNvSpPr/>
          <p:nvPr/>
        </p:nvSpPr>
        <p:spPr bwMode="auto">
          <a:xfrm>
            <a:off x="812800" y="3429000"/>
            <a:ext cx="17272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3" name="22 Oval"/>
          <p:cNvSpPr/>
          <p:nvPr/>
        </p:nvSpPr>
        <p:spPr bwMode="auto">
          <a:xfrm>
            <a:off x="1746176" y="4866752"/>
            <a:ext cx="855232"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4" name="23 Oval"/>
          <p:cNvSpPr/>
          <p:nvPr/>
        </p:nvSpPr>
        <p:spPr bwMode="auto">
          <a:xfrm>
            <a:off x="1454773" y="5500632"/>
            <a:ext cx="18288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6" name="25 Oval"/>
          <p:cNvSpPr/>
          <p:nvPr/>
        </p:nvSpPr>
        <p:spPr bwMode="auto">
          <a:xfrm>
            <a:off x="2218944" y="5788152"/>
            <a:ext cx="36576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5" name="24 Oval"/>
          <p:cNvSpPr/>
          <p:nvPr/>
        </p:nvSpPr>
        <p:spPr>
          <a:xfrm>
            <a:off x="2540000" y="4495800"/>
            <a:ext cx="48768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9" name="28 Slayt Numarası Yer Tutucusu"/>
          <p:cNvSpPr>
            <a:spLocks noGrp="1"/>
          </p:cNvSpPr>
          <p:nvPr>
            <p:ph type="sldNum" sz="quarter" idx="12"/>
          </p:nvPr>
        </p:nvSpPr>
        <p:spPr bwMode="auto">
          <a:xfrm>
            <a:off x="1767392" y="4928702"/>
            <a:ext cx="812800" cy="517524"/>
          </a:xfrm>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3759637594"/>
      </p:ext>
    </p:extLst>
  </p:cSld>
  <p:clrMapOvr>
    <a:overrideClrMapping bg1="lt1" tx1="dk1" bg2="lt2" tx2="dk2" accent1="accent1" accent2="accent2" accent3="accent3" accent4="accent4" accent5="accent5" accent6="accent6" hlink="hlink" folHlink="folHlink"/>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8" name="7 İçerik Yer Tutucusu"/>
          <p:cNvSpPr>
            <a:spLocks noGrp="1"/>
          </p:cNvSpPr>
          <p:nvPr>
            <p:ph sz="quarter" idx="1"/>
          </p:nvPr>
        </p:nvSpPr>
        <p:spPr>
          <a:xfrm>
            <a:off x="609600" y="1600200"/>
            <a:ext cx="9956800" cy="4873752"/>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6 Veri Yer Tutucusu"/>
          <p:cNvSpPr>
            <a:spLocks noGrp="1"/>
          </p:cNvSpPr>
          <p:nvPr>
            <p:ph type="dt" sz="half" idx="14"/>
          </p:nvPr>
        </p:nvSpPr>
        <p:spPr/>
        <p:txBody>
          <a:bodyPr rtlCol="0"/>
          <a:lstStyle/>
          <a:p>
            <a:fld id="{61121F49-509F-4791-ADC4-275E4A341A79}" type="datetimeFigureOut">
              <a:rPr lang="tr-TR" smtClean="0">
                <a:solidFill>
                  <a:srgbClr val="575F6D"/>
                </a:solidFill>
              </a:rPr>
              <a:pPr/>
              <a:t>7.03.2018</a:t>
            </a:fld>
            <a:endParaRPr lang="tr-TR">
              <a:solidFill>
                <a:srgbClr val="575F6D"/>
              </a:solidFill>
            </a:endParaRPr>
          </a:p>
        </p:txBody>
      </p:sp>
      <p:sp>
        <p:nvSpPr>
          <p:cNvPr id="9" name="8 Slayt Numarası Yer Tutucusu"/>
          <p:cNvSpPr>
            <a:spLocks noGrp="1"/>
          </p:cNvSpPr>
          <p:nvPr>
            <p:ph type="sldNum" sz="quarter" idx="15"/>
          </p:nvPr>
        </p:nvSpPr>
        <p:spPr/>
        <p:txBody>
          <a:bodyPr rtlCol="0"/>
          <a:lstStyle/>
          <a:p>
            <a:fld id="{32EFB855-E2C2-46E3-8848-B8B15A39DC06}" type="slidenum">
              <a:rPr lang="tr-TR" smtClean="0"/>
              <a:pPr/>
              <a:t>‹#›</a:t>
            </a:fld>
            <a:endParaRPr lang="tr-TR"/>
          </a:p>
        </p:txBody>
      </p:sp>
      <p:sp>
        <p:nvSpPr>
          <p:cNvPr id="10" name="9 Altbilgi Yer Tutucusu"/>
          <p:cNvSpPr>
            <a:spLocks noGrp="1"/>
          </p:cNvSpPr>
          <p:nvPr>
            <p:ph type="ftr" sz="quarter" idx="16"/>
          </p:nvPr>
        </p:nvSpPr>
        <p:spPr/>
        <p:txBody>
          <a:bodyPr rtlCol="0"/>
          <a:lstStyle/>
          <a:p>
            <a:endParaRPr lang="tr-TR">
              <a:solidFill>
                <a:srgbClr val="575F6D"/>
              </a:solidFill>
            </a:endParaRPr>
          </a:p>
        </p:txBody>
      </p:sp>
    </p:spTree>
    <p:extLst>
      <p:ext uri="{BB962C8B-B14F-4D97-AF65-F5344CB8AC3E}">
        <p14:creationId xmlns:p14="http://schemas.microsoft.com/office/powerpoint/2010/main" val="386777174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1">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3048000" y="2895600"/>
            <a:ext cx="8229600" cy="2053590"/>
          </a:xfrm>
        </p:spPr>
        <p:txBody>
          <a:bodyPr/>
          <a:lstStyle>
            <a:lvl1pPr algn="l">
              <a:buNone/>
              <a:defRPr sz="3000" b="1" cap="small" baseline="0"/>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3048000" y="5010150"/>
            <a:ext cx="82296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bwMode="auto">
          <a:xfrm rot="5400000">
            <a:off x="10732008" y="1106932"/>
            <a:ext cx="2286000" cy="508000"/>
          </a:xfrm>
        </p:spPr>
        <p:txBody>
          <a:bodyPr/>
          <a:lstStyle/>
          <a:p>
            <a:fld id="{61121F49-509F-4791-ADC4-275E4A341A79}" type="datetimeFigureOut">
              <a:rPr lang="tr-TR" smtClean="0">
                <a:solidFill>
                  <a:srgbClr val="FFF39D"/>
                </a:solidFill>
              </a:rPr>
              <a:pPr/>
              <a:t>7.03.2018</a:t>
            </a:fld>
            <a:endParaRPr lang="tr-TR">
              <a:solidFill>
                <a:srgbClr val="FFF39D"/>
              </a:solidFill>
            </a:endParaRPr>
          </a:p>
        </p:txBody>
      </p:sp>
      <p:sp>
        <p:nvSpPr>
          <p:cNvPr id="5" name="4 Altbilgi Yer Tutucusu"/>
          <p:cNvSpPr>
            <a:spLocks noGrp="1"/>
          </p:cNvSpPr>
          <p:nvPr>
            <p:ph type="ftr" sz="quarter" idx="11"/>
          </p:nvPr>
        </p:nvSpPr>
        <p:spPr bwMode="auto">
          <a:xfrm rot="5400000">
            <a:off x="10046208" y="4114800"/>
            <a:ext cx="3657600" cy="512064"/>
          </a:xfrm>
        </p:spPr>
        <p:txBody>
          <a:bodyPr/>
          <a:lstStyle/>
          <a:p>
            <a:endParaRPr lang="tr-TR">
              <a:solidFill>
                <a:srgbClr val="FFF39D"/>
              </a:solidFill>
            </a:endParaRPr>
          </a:p>
        </p:txBody>
      </p:sp>
      <p:sp>
        <p:nvSpPr>
          <p:cNvPr id="9" name="8 Dikdörtgen"/>
          <p:cNvSpPr/>
          <p:nvPr/>
        </p:nvSpPr>
        <p:spPr bwMode="auto">
          <a:xfrm>
            <a:off x="508000" y="0"/>
            <a:ext cx="8128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0" name="9 Dikdörtgen"/>
          <p:cNvSpPr/>
          <p:nvPr/>
        </p:nvSpPr>
        <p:spPr bwMode="auto">
          <a:xfrm>
            <a:off x="368448" y="0"/>
            <a:ext cx="139552"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1" name="10 Dikdörtgen"/>
          <p:cNvSpPr/>
          <p:nvPr/>
        </p:nvSpPr>
        <p:spPr bwMode="auto">
          <a:xfrm>
            <a:off x="1320800" y="0"/>
            <a:ext cx="242496"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2" name="11 Dikdörtgen"/>
          <p:cNvSpPr/>
          <p:nvPr/>
        </p:nvSpPr>
        <p:spPr bwMode="auto">
          <a:xfrm>
            <a:off x="1521760" y="0"/>
            <a:ext cx="30704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3" name="12 Düz Bağlayıcı"/>
          <p:cNvSpPr>
            <a:spLocks noChangeShapeType="1"/>
          </p:cNvSpPr>
          <p:nvPr/>
        </p:nvSpPr>
        <p:spPr bwMode="auto">
          <a:xfrm>
            <a:off x="141792"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4" name="13 Düz Bağlayıcı"/>
          <p:cNvSpPr>
            <a:spLocks noChangeShapeType="1"/>
          </p:cNvSpPr>
          <p:nvPr/>
        </p:nvSpPr>
        <p:spPr bwMode="auto">
          <a:xfrm>
            <a:off x="12192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5" name="14 Düz Bağlayıcı"/>
          <p:cNvSpPr>
            <a:spLocks noChangeShapeType="1"/>
          </p:cNvSpPr>
          <p:nvPr/>
        </p:nvSpPr>
        <p:spPr bwMode="auto">
          <a:xfrm>
            <a:off x="1138816"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6" name="15 Düz Bağlayıcı"/>
          <p:cNvSpPr>
            <a:spLocks noChangeShapeType="1"/>
          </p:cNvSpPr>
          <p:nvPr/>
        </p:nvSpPr>
        <p:spPr bwMode="auto">
          <a:xfrm>
            <a:off x="2302187"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7" name="16 Düz Bağlayıcı"/>
          <p:cNvSpPr>
            <a:spLocks noChangeShapeType="1"/>
          </p:cNvSpPr>
          <p:nvPr/>
        </p:nvSpPr>
        <p:spPr bwMode="auto">
          <a:xfrm>
            <a:off x="14224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8" name="17 Dikdörtgen"/>
          <p:cNvSpPr/>
          <p:nvPr/>
        </p:nvSpPr>
        <p:spPr bwMode="auto">
          <a:xfrm>
            <a:off x="1625600" y="0"/>
            <a:ext cx="1016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19" name="18 Oval"/>
          <p:cNvSpPr/>
          <p:nvPr/>
        </p:nvSpPr>
        <p:spPr bwMode="auto">
          <a:xfrm>
            <a:off x="812800" y="3429000"/>
            <a:ext cx="17272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0" name="19 Oval"/>
          <p:cNvSpPr/>
          <p:nvPr/>
        </p:nvSpPr>
        <p:spPr bwMode="auto">
          <a:xfrm>
            <a:off x="1766272" y="4866752"/>
            <a:ext cx="855232"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1" name="20 Oval"/>
          <p:cNvSpPr/>
          <p:nvPr/>
        </p:nvSpPr>
        <p:spPr bwMode="auto">
          <a:xfrm>
            <a:off x="1454773" y="5500632"/>
            <a:ext cx="18288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2" name="21 Oval"/>
          <p:cNvSpPr/>
          <p:nvPr/>
        </p:nvSpPr>
        <p:spPr bwMode="auto">
          <a:xfrm>
            <a:off x="2218944" y="5791200"/>
            <a:ext cx="36576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3" name="22 Oval"/>
          <p:cNvSpPr/>
          <p:nvPr/>
        </p:nvSpPr>
        <p:spPr bwMode="auto">
          <a:xfrm>
            <a:off x="2505387" y="4479888"/>
            <a:ext cx="48768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6" name="25 Düz Bağlayıcı"/>
          <p:cNvSpPr>
            <a:spLocks noChangeShapeType="1"/>
          </p:cNvSpPr>
          <p:nvPr/>
        </p:nvSpPr>
        <p:spPr bwMode="auto">
          <a:xfrm>
            <a:off x="12130592"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6" name="5 Slayt Numarası Yer Tutucusu"/>
          <p:cNvSpPr>
            <a:spLocks noGrp="1"/>
          </p:cNvSpPr>
          <p:nvPr>
            <p:ph type="sldNum" sz="quarter" idx="12"/>
          </p:nvPr>
        </p:nvSpPr>
        <p:spPr bwMode="auto">
          <a:xfrm>
            <a:off x="1787488" y="4928702"/>
            <a:ext cx="812800" cy="517524"/>
          </a:xfrm>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2331396699"/>
      </p:ext>
    </p:extLst>
  </p:cSld>
  <p:clrMapOvr>
    <a:overrideClrMapping bg1="dk1" tx1="lt1" bg2="dk2" tx2="lt2" accent1="accent1" accent2="accent2" accent3="accent3" accent4="accent4" accent5="accent5" accent6="accent6" hlink="hlink" folHlink="folHlink"/>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5" name="4 Veri Yer Tutucusu"/>
          <p:cNvSpPr>
            <a:spLocks noGrp="1"/>
          </p:cNvSpPr>
          <p:nvPr>
            <p:ph type="dt" sz="half" idx="10"/>
          </p:nvPr>
        </p:nvSpPr>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6" name="5 Altbilgi Yer Tutucusu"/>
          <p:cNvSpPr>
            <a:spLocks noGrp="1"/>
          </p:cNvSpPr>
          <p:nvPr>
            <p:ph type="ftr" sz="quarter" idx="11"/>
          </p:nvPr>
        </p:nvSpPr>
        <p:spPr/>
        <p:txBody>
          <a:bodyPr/>
          <a:lstStyle/>
          <a:p>
            <a:endParaRPr lang="tr-TR">
              <a:solidFill>
                <a:srgbClr val="575F6D"/>
              </a:solidFill>
            </a:endParaRPr>
          </a:p>
        </p:txBody>
      </p:sp>
      <p:sp>
        <p:nvSpPr>
          <p:cNvPr id="7" name="6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
        <p:nvSpPr>
          <p:cNvPr id="9" name="8 İçerik Yer Tutucusu"/>
          <p:cNvSpPr>
            <a:spLocks noGrp="1"/>
          </p:cNvSpPr>
          <p:nvPr>
            <p:ph sz="quarter" idx="1"/>
          </p:nvPr>
        </p:nvSpPr>
        <p:spPr>
          <a:xfrm>
            <a:off x="609600" y="1600200"/>
            <a:ext cx="48768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1" name="10 İçerik Yer Tutucusu"/>
          <p:cNvSpPr>
            <a:spLocks noGrp="1"/>
          </p:cNvSpPr>
          <p:nvPr>
            <p:ph sz="quarter" idx="2"/>
          </p:nvPr>
        </p:nvSpPr>
        <p:spPr>
          <a:xfrm>
            <a:off x="5693664" y="1600200"/>
            <a:ext cx="48768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extLst>
      <p:ext uri="{BB962C8B-B14F-4D97-AF65-F5344CB8AC3E}">
        <p14:creationId xmlns:p14="http://schemas.microsoft.com/office/powerpoint/2010/main" val="1966554550"/>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609600" y="273050"/>
            <a:ext cx="10058400" cy="1143000"/>
          </a:xfrm>
        </p:spPr>
        <p:txBody>
          <a:bodyPr anchor="b"/>
          <a:lstStyle>
            <a:lvl1pPr>
              <a:defRPr/>
            </a:lvl1pPr>
          </a:lstStyle>
          <a:p>
            <a:r>
              <a:rPr kumimoji="0" lang="tr-TR" smtClean="0"/>
              <a:t>Asıl başlık stili için tıklatın</a:t>
            </a:r>
            <a:endParaRPr kumimoji="0" lang="en-US"/>
          </a:p>
        </p:txBody>
      </p:sp>
      <p:sp>
        <p:nvSpPr>
          <p:cNvPr id="7" name="6 Veri Yer Tutucusu"/>
          <p:cNvSpPr>
            <a:spLocks noGrp="1"/>
          </p:cNvSpPr>
          <p:nvPr>
            <p:ph type="dt" sz="half" idx="10"/>
          </p:nvPr>
        </p:nvSpPr>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8" name="7 Altbilgi Yer Tutucusu"/>
          <p:cNvSpPr>
            <a:spLocks noGrp="1"/>
          </p:cNvSpPr>
          <p:nvPr>
            <p:ph type="ftr" sz="quarter" idx="11"/>
          </p:nvPr>
        </p:nvSpPr>
        <p:spPr/>
        <p:txBody>
          <a:bodyPr/>
          <a:lstStyle/>
          <a:p>
            <a:endParaRPr lang="tr-TR">
              <a:solidFill>
                <a:srgbClr val="575F6D"/>
              </a:solidFill>
            </a:endParaRPr>
          </a:p>
        </p:txBody>
      </p:sp>
      <p:sp>
        <p:nvSpPr>
          <p:cNvPr id="9" name="8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
        <p:nvSpPr>
          <p:cNvPr id="11" name="10 İçerik Yer Tutucusu"/>
          <p:cNvSpPr>
            <a:spLocks noGrp="1"/>
          </p:cNvSpPr>
          <p:nvPr>
            <p:ph sz="quarter" idx="2"/>
          </p:nvPr>
        </p:nvSpPr>
        <p:spPr>
          <a:xfrm>
            <a:off x="609600" y="2362200"/>
            <a:ext cx="4876800" cy="38862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3" name="12 İçerik Yer Tutucusu"/>
          <p:cNvSpPr>
            <a:spLocks noGrp="1"/>
          </p:cNvSpPr>
          <p:nvPr>
            <p:ph sz="quarter" idx="4"/>
          </p:nvPr>
        </p:nvSpPr>
        <p:spPr>
          <a:xfrm>
            <a:off x="5829300" y="2362200"/>
            <a:ext cx="4876800" cy="38862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2" name="11 Metin Yer Tutucusu"/>
          <p:cNvSpPr>
            <a:spLocks noGrp="1"/>
          </p:cNvSpPr>
          <p:nvPr>
            <p:ph type="body" sz="quarter" idx="1"/>
          </p:nvPr>
        </p:nvSpPr>
        <p:spPr>
          <a:xfrm>
            <a:off x="609600" y="1569720"/>
            <a:ext cx="48768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tr-TR" smtClean="0"/>
              <a:t>Asıl metin stillerini düzenlemek için tıklatın</a:t>
            </a:r>
          </a:p>
        </p:txBody>
      </p:sp>
      <p:sp>
        <p:nvSpPr>
          <p:cNvPr id="14" name="13 Metin Yer Tutucusu"/>
          <p:cNvSpPr>
            <a:spLocks noGrp="1"/>
          </p:cNvSpPr>
          <p:nvPr>
            <p:ph type="body" sz="quarter" idx="3"/>
          </p:nvPr>
        </p:nvSpPr>
        <p:spPr>
          <a:xfrm>
            <a:off x="5791200" y="1569720"/>
            <a:ext cx="48768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tr-TR" smtClean="0"/>
              <a:t>Asıl metin stillerini düzenlemek için tıklatın</a:t>
            </a:r>
          </a:p>
        </p:txBody>
      </p:sp>
    </p:spTree>
    <p:extLst>
      <p:ext uri="{BB962C8B-B14F-4D97-AF65-F5344CB8AC3E}">
        <p14:creationId xmlns:p14="http://schemas.microsoft.com/office/powerpoint/2010/main" val="283910701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6" name="5 Veri Yer Tutucusu"/>
          <p:cNvSpPr>
            <a:spLocks noGrp="1"/>
          </p:cNvSpPr>
          <p:nvPr>
            <p:ph type="dt" sz="half" idx="10"/>
          </p:nvPr>
        </p:nvSpPr>
        <p:spPr/>
        <p:txBody>
          <a:bodyPr rtlCol="0"/>
          <a:lstStyle/>
          <a:p>
            <a:fld id="{61121F49-509F-4791-ADC4-275E4A341A79}" type="datetimeFigureOut">
              <a:rPr lang="tr-TR" smtClean="0">
                <a:solidFill>
                  <a:srgbClr val="575F6D"/>
                </a:solidFill>
              </a:rPr>
              <a:pPr/>
              <a:t>7.03.2018</a:t>
            </a:fld>
            <a:endParaRPr lang="tr-TR">
              <a:solidFill>
                <a:srgbClr val="575F6D"/>
              </a:solidFill>
            </a:endParaRPr>
          </a:p>
        </p:txBody>
      </p:sp>
      <p:sp>
        <p:nvSpPr>
          <p:cNvPr id="7" name="6 Slayt Numarası Yer Tutucusu"/>
          <p:cNvSpPr>
            <a:spLocks noGrp="1"/>
          </p:cNvSpPr>
          <p:nvPr>
            <p:ph type="sldNum" sz="quarter" idx="11"/>
          </p:nvPr>
        </p:nvSpPr>
        <p:spPr/>
        <p:txBody>
          <a:bodyPr rtlCol="0"/>
          <a:lstStyle/>
          <a:p>
            <a:fld id="{32EFB855-E2C2-46E3-8848-B8B15A39DC06}" type="slidenum">
              <a:rPr lang="tr-TR" smtClean="0"/>
              <a:pPr/>
              <a:t>‹#›</a:t>
            </a:fld>
            <a:endParaRPr lang="tr-TR"/>
          </a:p>
        </p:txBody>
      </p:sp>
      <p:sp>
        <p:nvSpPr>
          <p:cNvPr id="8" name="7 Altbilgi Yer Tutucusu"/>
          <p:cNvSpPr>
            <a:spLocks noGrp="1"/>
          </p:cNvSpPr>
          <p:nvPr>
            <p:ph type="ftr" sz="quarter" idx="12"/>
          </p:nvPr>
        </p:nvSpPr>
        <p:spPr/>
        <p:txBody>
          <a:bodyPr rtlCol="0"/>
          <a:lstStyle/>
          <a:p>
            <a:endParaRPr lang="tr-TR">
              <a:solidFill>
                <a:srgbClr val="575F6D"/>
              </a:solidFill>
            </a:endParaRPr>
          </a:p>
        </p:txBody>
      </p:sp>
    </p:spTree>
    <p:extLst>
      <p:ext uri="{BB962C8B-B14F-4D97-AF65-F5344CB8AC3E}">
        <p14:creationId xmlns:p14="http://schemas.microsoft.com/office/powerpoint/2010/main" val="3911329229"/>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3" name="2 Altbilgi Yer Tutucusu"/>
          <p:cNvSpPr>
            <a:spLocks noGrp="1"/>
          </p:cNvSpPr>
          <p:nvPr>
            <p:ph type="ftr" sz="quarter" idx="11"/>
          </p:nvPr>
        </p:nvSpPr>
        <p:spPr/>
        <p:txBody>
          <a:bodyPr/>
          <a:lstStyle/>
          <a:p>
            <a:endParaRPr lang="tr-TR">
              <a:solidFill>
                <a:srgbClr val="575F6D"/>
              </a:solidFill>
            </a:endParaRPr>
          </a:p>
        </p:txBody>
      </p:sp>
      <p:sp>
        <p:nvSpPr>
          <p:cNvPr id="4" name="3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351736460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1">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3048000" y="2895600"/>
            <a:ext cx="8229600" cy="2053590"/>
          </a:xfrm>
        </p:spPr>
        <p:txBody>
          <a:bodyPr/>
          <a:lstStyle>
            <a:lvl1pPr algn="l">
              <a:buNone/>
              <a:defRPr sz="3000" b="1" cap="small" baseline="0"/>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3048000" y="5010150"/>
            <a:ext cx="82296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bwMode="auto">
          <a:xfrm rot="5400000">
            <a:off x="10732008" y="1106932"/>
            <a:ext cx="2286000" cy="508000"/>
          </a:xfrm>
        </p:spPr>
        <p:txBody>
          <a:bodyPr/>
          <a:lstStyle/>
          <a:p>
            <a:fld id="{61121F49-509F-4791-ADC4-275E4A341A79}" type="datetimeFigureOut">
              <a:rPr lang="tr-TR" smtClean="0">
                <a:solidFill>
                  <a:srgbClr val="FFF39D"/>
                </a:solidFill>
              </a:rPr>
              <a:pPr/>
              <a:t>7.03.2018</a:t>
            </a:fld>
            <a:endParaRPr lang="tr-TR">
              <a:solidFill>
                <a:srgbClr val="FFF39D"/>
              </a:solidFill>
            </a:endParaRPr>
          </a:p>
        </p:txBody>
      </p:sp>
      <p:sp>
        <p:nvSpPr>
          <p:cNvPr id="5" name="4 Altbilgi Yer Tutucusu"/>
          <p:cNvSpPr>
            <a:spLocks noGrp="1"/>
          </p:cNvSpPr>
          <p:nvPr>
            <p:ph type="ftr" sz="quarter" idx="11"/>
          </p:nvPr>
        </p:nvSpPr>
        <p:spPr bwMode="auto">
          <a:xfrm rot="5400000">
            <a:off x="10046208" y="4114800"/>
            <a:ext cx="3657600" cy="512064"/>
          </a:xfrm>
        </p:spPr>
        <p:txBody>
          <a:bodyPr/>
          <a:lstStyle/>
          <a:p>
            <a:endParaRPr lang="tr-TR">
              <a:solidFill>
                <a:srgbClr val="FFF39D"/>
              </a:solidFill>
            </a:endParaRPr>
          </a:p>
        </p:txBody>
      </p:sp>
      <p:sp>
        <p:nvSpPr>
          <p:cNvPr id="9" name="8 Dikdörtgen"/>
          <p:cNvSpPr/>
          <p:nvPr/>
        </p:nvSpPr>
        <p:spPr bwMode="auto">
          <a:xfrm>
            <a:off x="508000" y="0"/>
            <a:ext cx="8128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0" name="9 Dikdörtgen"/>
          <p:cNvSpPr/>
          <p:nvPr/>
        </p:nvSpPr>
        <p:spPr bwMode="auto">
          <a:xfrm>
            <a:off x="368448" y="0"/>
            <a:ext cx="139552"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1" name="10 Dikdörtgen"/>
          <p:cNvSpPr/>
          <p:nvPr/>
        </p:nvSpPr>
        <p:spPr bwMode="auto">
          <a:xfrm>
            <a:off x="1320800" y="0"/>
            <a:ext cx="242496"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2" name="11 Dikdörtgen"/>
          <p:cNvSpPr/>
          <p:nvPr/>
        </p:nvSpPr>
        <p:spPr bwMode="auto">
          <a:xfrm>
            <a:off x="1521760" y="0"/>
            <a:ext cx="30704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3" name="12 Düz Bağlayıcı"/>
          <p:cNvSpPr>
            <a:spLocks noChangeShapeType="1"/>
          </p:cNvSpPr>
          <p:nvPr/>
        </p:nvSpPr>
        <p:spPr bwMode="auto">
          <a:xfrm>
            <a:off x="141792"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4" name="13 Düz Bağlayıcı"/>
          <p:cNvSpPr>
            <a:spLocks noChangeShapeType="1"/>
          </p:cNvSpPr>
          <p:nvPr/>
        </p:nvSpPr>
        <p:spPr bwMode="auto">
          <a:xfrm>
            <a:off x="12192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5" name="14 Düz Bağlayıcı"/>
          <p:cNvSpPr>
            <a:spLocks noChangeShapeType="1"/>
          </p:cNvSpPr>
          <p:nvPr/>
        </p:nvSpPr>
        <p:spPr bwMode="auto">
          <a:xfrm>
            <a:off x="1138816"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6" name="15 Düz Bağlayıcı"/>
          <p:cNvSpPr>
            <a:spLocks noChangeShapeType="1"/>
          </p:cNvSpPr>
          <p:nvPr/>
        </p:nvSpPr>
        <p:spPr bwMode="auto">
          <a:xfrm>
            <a:off x="2302187"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7" name="16 Düz Bağlayıcı"/>
          <p:cNvSpPr>
            <a:spLocks noChangeShapeType="1"/>
          </p:cNvSpPr>
          <p:nvPr/>
        </p:nvSpPr>
        <p:spPr bwMode="auto">
          <a:xfrm>
            <a:off x="14224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8" name="17 Dikdörtgen"/>
          <p:cNvSpPr/>
          <p:nvPr/>
        </p:nvSpPr>
        <p:spPr bwMode="auto">
          <a:xfrm>
            <a:off x="1625600" y="0"/>
            <a:ext cx="1016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19" name="18 Oval"/>
          <p:cNvSpPr/>
          <p:nvPr/>
        </p:nvSpPr>
        <p:spPr bwMode="auto">
          <a:xfrm>
            <a:off x="812800" y="3429000"/>
            <a:ext cx="17272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0" name="19 Oval"/>
          <p:cNvSpPr/>
          <p:nvPr/>
        </p:nvSpPr>
        <p:spPr bwMode="auto">
          <a:xfrm>
            <a:off x="1766272" y="4866752"/>
            <a:ext cx="855232"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1" name="20 Oval"/>
          <p:cNvSpPr/>
          <p:nvPr/>
        </p:nvSpPr>
        <p:spPr bwMode="auto">
          <a:xfrm>
            <a:off x="1454773" y="5500632"/>
            <a:ext cx="18288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2" name="21 Oval"/>
          <p:cNvSpPr/>
          <p:nvPr/>
        </p:nvSpPr>
        <p:spPr bwMode="auto">
          <a:xfrm>
            <a:off x="2218944" y="5791200"/>
            <a:ext cx="36576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3" name="22 Oval"/>
          <p:cNvSpPr/>
          <p:nvPr/>
        </p:nvSpPr>
        <p:spPr bwMode="auto">
          <a:xfrm>
            <a:off x="2505387" y="4479888"/>
            <a:ext cx="48768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6" name="25 Düz Bağlayıcı"/>
          <p:cNvSpPr>
            <a:spLocks noChangeShapeType="1"/>
          </p:cNvSpPr>
          <p:nvPr/>
        </p:nvSpPr>
        <p:spPr bwMode="auto">
          <a:xfrm>
            <a:off x="12130592"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6" name="5 Slayt Numarası Yer Tutucusu"/>
          <p:cNvSpPr>
            <a:spLocks noGrp="1"/>
          </p:cNvSpPr>
          <p:nvPr>
            <p:ph type="sldNum" sz="quarter" idx="12"/>
          </p:nvPr>
        </p:nvSpPr>
        <p:spPr bwMode="auto">
          <a:xfrm>
            <a:off x="1787488" y="4928702"/>
            <a:ext cx="812800" cy="517524"/>
          </a:xfrm>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149397288"/>
      </p:ext>
    </p:extLst>
  </p:cSld>
  <p:clrMapOvr>
    <a:overrideClrMapping bg1="dk1" tx1="lt1" bg2="dk2" tx2="lt2" accent1="accent1" accent2="accent2" accent3="accent3" accent4="accent4" accent5="accent5" accent6="accent6" hlink="hlink" folHlink="folHlink"/>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bg>
      <p:bgRef idx="1001">
        <a:schemeClr val="bg1"/>
      </p:bgRef>
    </p:bg>
    <p:spTree>
      <p:nvGrpSpPr>
        <p:cNvPr id="1" name=""/>
        <p:cNvGrpSpPr/>
        <p:nvPr/>
      </p:nvGrpSpPr>
      <p:grpSpPr>
        <a:xfrm>
          <a:off x="0" y="0"/>
          <a:ext cx="0" cy="0"/>
          <a:chOff x="0" y="0"/>
          <a:chExt cx="0" cy="0"/>
        </a:xfrm>
      </p:grpSpPr>
      <p:sp>
        <p:nvSpPr>
          <p:cNvPr id="10" name="9 Düz Bağlayıcı"/>
          <p:cNvSpPr>
            <a:spLocks noChangeShapeType="1"/>
          </p:cNvSpPr>
          <p:nvPr/>
        </p:nvSpPr>
        <p:spPr bwMode="auto">
          <a:xfrm>
            <a:off x="11684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2" name="1 Başlık"/>
          <p:cNvSpPr>
            <a:spLocks noGrp="1"/>
          </p:cNvSpPr>
          <p:nvPr>
            <p:ph type="title"/>
          </p:nvPr>
        </p:nvSpPr>
        <p:spPr>
          <a:xfrm rot="5400000">
            <a:off x="5547360" y="3124200"/>
            <a:ext cx="6309360" cy="609600"/>
          </a:xfrm>
        </p:spPr>
        <p:txBody>
          <a:bodyPr anchor="b"/>
          <a:lstStyle>
            <a:lvl1pPr algn="l">
              <a:buNone/>
              <a:defRPr sz="2000" b="1" cap="small" baseline="0"/>
            </a:lvl1pPr>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9083040" y="274320"/>
            <a:ext cx="2036064"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8" name="7 Düz Bağlayıcı"/>
          <p:cNvSpPr>
            <a:spLocks noChangeShapeType="1"/>
          </p:cNvSpPr>
          <p:nvPr/>
        </p:nvSpPr>
        <p:spPr bwMode="auto">
          <a:xfrm>
            <a:off x="83312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9" name="8 Düz Bağlayıcı"/>
          <p:cNvSpPr>
            <a:spLocks noChangeShapeType="1"/>
          </p:cNvSpPr>
          <p:nvPr/>
        </p:nvSpPr>
        <p:spPr bwMode="auto">
          <a:xfrm>
            <a:off x="8256395"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11" name="10 Düz Bağlayıcı"/>
          <p:cNvSpPr>
            <a:spLocks noChangeShapeType="1"/>
          </p:cNvSpPr>
          <p:nvPr/>
        </p:nvSpPr>
        <p:spPr bwMode="auto">
          <a:xfrm>
            <a:off x="119888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2" name="11 Dikdörtgen"/>
          <p:cNvSpPr/>
          <p:nvPr/>
        </p:nvSpPr>
        <p:spPr bwMode="auto">
          <a:xfrm>
            <a:off x="11785600" y="0"/>
            <a:ext cx="4064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3" name="12 Düz Bağlayıcı"/>
          <p:cNvSpPr>
            <a:spLocks noChangeShapeType="1"/>
          </p:cNvSpPr>
          <p:nvPr/>
        </p:nvSpPr>
        <p:spPr bwMode="auto">
          <a:xfrm>
            <a:off x="118872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4" name="13 Oval"/>
          <p:cNvSpPr/>
          <p:nvPr/>
        </p:nvSpPr>
        <p:spPr>
          <a:xfrm>
            <a:off x="10875264" y="5715000"/>
            <a:ext cx="73152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18" name="17 İçerik Yer Tutucusu"/>
          <p:cNvSpPr>
            <a:spLocks noGrp="1"/>
          </p:cNvSpPr>
          <p:nvPr>
            <p:ph sz="quarter" idx="1"/>
          </p:nvPr>
        </p:nvSpPr>
        <p:spPr>
          <a:xfrm>
            <a:off x="406400" y="274320"/>
            <a:ext cx="7518400" cy="6327648"/>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21" name="20 Veri Yer Tutucusu"/>
          <p:cNvSpPr>
            <a:spLocks noGrp="1"/>
          </p:cNvSpPr>
          <p:nvPr>
            <p:ph type="dt" sz="half" idx="14"/>
          </p:nvPr>
        </p:nvSpPr>
        <p:spPr/>
        <p:txBody>
          <a:bodyPr rtlCol="0"/>
          <a:lstStyle/>
          <a:p>
            <a:fld id="{61121F49-509F-4791-ADC4-275E4A341A79}" type="datetimeFigureOut">
              <a:rPr lang="tr-TR" smtClean="0">
                <a:solidFill>
                  <a:srgbClr val="575F6D"/>
                </a:solidFill>
              </a:rPr>
              <a:pPr/>
              <a:t>7.03.2018</a:t>
            </a:fld>
            <a:endParaRPr lang="tr-TR">
              <a:solidFill>
                <a:srgbClr val="575F6D"/>
              </a:solidFill>
            </a:endParaRPr>
          </a:p>
        </p:txBody>
      </p:sp>
      <p:sp>
        <p:nvSpPr>
          <p:cNvPr id="22" name="21 Slayt Numarası Yer Tutucusu"/>
          <p:cNvSpPr>
            <a:spLocks noGrp="1"/>
          </p:cNvSpPr>
          <p:nvPr>
            <p:ph type="sldNum" sz="quarter" idx="15"/>
          </p:nvPr>
        </p:nvSpPr>
        <p:spPr/>
        <p:txBody>
          <a:bodyPr rtlCol="0"/>
          <a:lstStyle/>
          <a:p>
            <a:fld id="{32EFB855-E2C2-46E3-8848-B8B15A39DC06}" type="slidenum">
              <a:rPr lang="tr-TR" smtClean="0"/>
              <a:pPr/>
              <a:t>‹#›</a:t>
            </a:fld>
            <a:endParaRPr lang="tr-TR"/>
          </a:p>
        </p:txBody>
      </p:sp>
      <p:sp>
        <p:nvSpPr>
          <p:cNvPr id="23" name="22 Altbilgi Yer Tutucusu"/>
          <p:cNvSpPr>
            <a:spLocks noGrp="1"/>
          </p:cNvSpPr>
          <p:nvPr>
            <p:ph type="ftr" sz="quarter" idx="16"/>
          </p:nvPr>
        </p:nvSpPr>
        <p:spPr/>
        <p:txBody>
          <a:bodyPr rtlCol="0"/>
          <a:lstStyle/>
          <a:p>
            <a:endParaRPr lang="tr-TR">
              <a:solidFill>
                <a:srgbClr val="575F6D"/>
              </a:solidFill>
            </a:endParaRPr>
          </a:p>
        </p:txBody>
      </p:sp>
    </p:spTree>
    <p:extLst>
      <p:ext uri="{BB962C8B-B14F-4D97-AF65-F5344CB8AC3E}">
        <p14:creationId xmlns:p14="http://schemas.microsoft.com/office/powerpoint/2010/main" val="1544626529"/>
      </p:ext>
    </p:extLst>
  </p:cSld>
  <p:clrMapOvr>
    <a:overrideClrMapping bg1="lt1" tx1="dk1" bg2="lt2" tx2="dk2" accent1="accent1" accent2="accent2" accent3="accent3" accent4="accent4" accent5="accent5" accent6="accent6" hlink="hlink" folHlink="folHlink"/>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9" name="8 Düz Bağlayıcı"/>
          <p:cNvSpPr>
            <a:spLocks noChangeShapeType="1"/>
          </p:cNvSpPr>
          <p:nvPr/>
        </p:nvSpPr>
        <p:spPr bwMode="auto">
          <a:xfrm>
            <a:off x="11684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3" name="12 Oval"/>
          <p:cNvSpPr/>
          <p:nvPr/>
        </p:nvSpPr>
        <p:spPr>
          <a:xfrm>
            <a:off x="10875264" y="5715000"/>
            <a:ext cx="73152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 name="1 Başlık"/>
          <p:cNvSpPr>
            <a:spLocks noGrp="1"/>
          </p:cNvSpPr>
          <p:nvPr>
            <p:ph type="title"/>
          </p:nvPr>
        </p:nvSpPr>
        <p:spPr>
          <a:xfrm rot="5400000">
            <a:off x="5518404" y="3124200"/>
            <a:ext cx="6309360" cy="609600"/>
          </a:xfrm>
        </p:spPr>
        <p:txBody>
          <a:bodyPr anchor="b"/>
          <a:lstStyle>
            <a:lvl1pPr algn="l">
              <a:buNone/>
              <a:defRPr sz="2000" b="1"/>
            </a:lvl1pPr>
          </a:lstStyle>
          <a:p>
            <a:r>
              <a:rPr kumimoji="0" lang="tr-TR" smtClean="0"/>
              <a:t>Asıl başlık stili için tıklatın</a:t>
            </a:r>
            <a:endParaRPr kumimoji="0" lang="en-US"/>
          </a:p>
        </p:txBody>
      </p:sp>
      <p:sp>
        <p:nvSpPr>
          <p:cNvPr id="3" name="2 Resim Yer Tutucusu"/>
          <p:cNvSpPr>
            <a:spLocks noGrp="1"/>
          </p:cNvSpPr>
          <p:nvPr>
            <p:ph type="pic" idx="1"/>
          </p:nvPr>
        </p:nvSpPr>
        <p:spPr>
          <a:xfrm>
            <a:off x="0" y="0"/>
            <a:ext cx="82296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tr-TR" smtClean="0"/>
              <a:t>Resim eklemek için simgeyi tıklatın</a:t>
            </a:r>
            <a:endParaRPr kumimoji="0" lang="en-US" dirty="0"/>
          </a:p>
        </p:txBody>
      </p:sp>
      <p:sp>
        <p:nvSpPr>
          <p:cNvPr id="4" name="3 Metin Yer Tutucusu"/>
          <p:cNvSpPr>
            <a:spLocks noGrp="1"/>
          </p:cNvSpPr>
          <p:nvPr>
            <p:ph type="body" sz="half" idx="2"/>
          </p:nvPr>
        </p:nvSpPr>
        <p:spPr>
          <a:xfrm>
            <a:off x="9021064" y="264795"/>
            <a:ext cx="2032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10" name="9 Düz Bağlayıcı"/>
          <p:cNvSpPr>
            <a:spLocks noChangeShapeType="1"/>
          </p:cNvSpPr>
          <p:nvPr/>
        </p:nvSpPr>
        <p:spPr bwMode="auto">
          <a:xfrm>
            <a:off x="119888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1" name="10 Dikdörtgen"/>
          <p:cNvSpPr/>
          <p:nvPr/>
        </p:nvSpPr>
        <p:spPr bwMode="auto">
          <a:xfrm>
            <a:off x="11785600" y="0"/>
            <a:ext cx="4064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2" name="11 Düz Bağlayıcı"/>
          <p:cNvSpPr>
            <a:spLocks noChangeShapeType="1"/>
          </p:cNvSpPr>
          <p:nvPr/>
        </p:nvSpPr>
        <p:spPr bwMode="auto">
          <a:xfrm>
            <a:off x="118872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9" name="18 Düz Bağlayıcı"/>
          <p:cNvSpPr>
            <a:spLocks noChangeShapeType="1"/>
          </p:cNvSpPr>
          <p:nvPr/>
        </p:nvSpPr>
        <p:spPr bwMode="auto">
          <a:xfrm>
            <a:off x="83312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20" name="19 Düz Bağlayıcı"/>
          <p:cNvSpPr>
            <a:spLocks noChangeShapeType="1"/>
          </p:cNvSpPr>
          <p:nvPr/>
        </p:nvSpPr>
        <p:spPr bwMode="auto">
          <a:xfrm>
            <a:off x="8256395"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17" name="16 Veri Yer Tutucusu"/>
          <p:cNvSpPr>
            <a:spLocks noGrp="1"/>
          </p:cNvSpPr>
          <p:nvPr>
            <p:ph type="dt" sz="half" idx="10"/>
          </p:nvPr>
        </p:nvSpPr>
        <p:spPr/>
        <p:txBody>
          <a:bodyPr rtlCol="0"/>
          <a:lstStyle/>
          <a:p>
            <a:fld id="{61121F49-509F-4791-ADC4-275E4A341A79}" type="datetimeFigureOut">
              <a:rPr lang="tr-TR" smtClean="0">
                <a:solidFill>
                  <a:srgbClr val="575F6D"/>
                </a:solidFill>
              </a:rPr>
              <a:pPr/>
              <a:t>7.03.2018</a:t>
            </a:fld>
            <a:endParaRPr lang="tr-TR">
              <a:solidFill>
                <a:srgbClr val="575F6D"/>
              </a:solidFill>
            </a:endParaRPr>
          </a:p>
        </p:txBody>
      </p:sp>
      <p:sp>
        <p:nvSpPr>
          <p:cNvPr id="18" name="17 Slayt Numarası Yer Tutucusu"/>
          <p:cNvSpPr>
            <a:spLocks noGrp="1"/>
          </p:cNvSpPr>
          <p:nvPr>
            <p:ph type="sldNum" sz="quarter" idx="11"/>
          </p:nvPr>
        </p:nvSpPr>
        <p:spPr/>
        <p:txBody>
          <a:bodyPr rtlCol="0"/>
          <a:lstStyle/>
          <a:p>
            <a:fld id="{32EFB855-E2C2-46E3-8848-B8B15A39DC06}" type="slidenum">
              <a:rPr lang="tr-TR" smtClean="0"/>
              <a:pPr/>
              <a:t>‹#›</a:t>
            </a:fld>
            <a:endParaRPr lang="tr-TR"/>
          </a:p>
        </p:txBody>
      </p:sp>
      <p:sp>
        <p:nvSpPr>
          <p:cNvPr id="21" name="20 Altbilgi Yer Tutucusu"/>
          <p:cNvSpPr>
            <a:spLocks noGrp="1"/>
          </p:cNvSpPr>
          <p:nvPr>
            <p:ph type="ftr" sz="quarter" idx="12"/>
          </p:nvPr>
        </p:nvSpPr>
        <p:spPr/>
        <p:txBody>
          <a:bodyPr rtlCol="0"/>
          <a:lstStyle/>
          <a:p>
            <a:endParaRPr lang="tr-TR">
              <a:solidFill>
                <a:srgbClr val="575F6D"/>
              </a:solidFill>
            </a:endParaRPr>
          </a:p>
        </p:txBody>
      </p:sp>
    </p:spTree>
    <p:extLst>
      <p:ext uri="{BB962C8B-B14F-4D97-AF65-F5344CB8AC3E}">
        <p14:creationId xmlns:p14="http://schemas.microsoft.com/office/powerpoint/2010/main" val="3848275300"/>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5" name="4 Altbilgi Yer Tutucusu"/>
          <p:cNvSpPr>
            <a:spLocks noGrp="1"/>
          </p:cNvSpPr>
          <p:nvPr>
            <p:ph type="ftr" sz="quarter" idx="11"/>
          </p:nvPr>
        </p:nvSpPr>
        <p:spPr/>
        <p:txBody>
          <a:bodyPr/>
          <a:lstStyle/>
          <a:p>
            <a:endParaRPr lang="tr-TR">
              <a:solidFill>
                <a:srgbClr val="575F6D"/>
              </a:solidFill>
            </a:endParaRPr>
          </a:p>
        </p:txBody>
      </p:sp>
      <p:sp>
        <p:nvSpPr>
          <p:cNvPr id="6" name="5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1814871896"/>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8839200" y="274640"/>
            <a:ext cx="2235200" cy="5851525"/>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609600" y="274639"/>
            <a:ext cx="8026400" cy="5851525"/>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5" name="4 Altbilgi Yer Tutucusu"/>
          <p:cNvSpPr>
            <a:spLocks noGrp="1"/>
          </p:cNvSpPr>
          <p:nvPr>
            <p:ph type="ftr" sz="quarter" idx="11"/>
          </p:nvPr>
        </p:nvSpPr>
        <p:spPr/>
        <p:txBody>
          <a:bodyPr/>
          <a:lstStyle/>
          <a:p>
            <a:endParaRPr lang="tr-TR">
              <a:solidFill>
                <a:srgbClr val="575F6D"/>
              </a:solidFill>
            </a:endParaRPr>
          </a:p>
        </p:txBody>
      </p:sp>
      <p:sp>
        <p:nvSpPr>
          <p:cNvPr id="6" name="5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474796931"/>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p:bgRef idx="1001">
        <a:schemeClr val="bg1"/>
      </p:bgRef>
    </p:bg>
    <p:spTree>
      <p:nvGrpSpPr>
        <p:cNvPr id="1" name=""/>
        <p:cNvGrpSpPr/>
        <p:nvPr/>
      </p:nvGrpSpPr>
      <p:grpSpPr>
        <a:xfrm>
          <a:off x="0" y="0"/>
          <a:ext cx="0" cy="0"/>
          <a:chOff x="0" y="0"/>
          <a:chExt cx="0" cy="0"/>
        </a:xfrm>
      </p:grpSpPr>
      <p:sp>
        <p:nvSpPr>
          <p:cNvPr id="8" name="7 Başlık"/>
          <p:cNvSpPr>
            <a:spLocks noGrp="1"/>
          </p:cNvSpPr>
          <p:nvPr>
            <p:ph type="ctrTitle"/>
          </p:nvPr>
        </p:nvSpPr>
        <p:spPr>
          <a:xfrm>
            <a:off x="3048000" y="3124200"/>
            <a:ext cx="8229600" cy="1894362"/>
          </a:xfrm>
        </p:spPr>
        <p:txBody>
          <a:bodyPr/>
          <a:lstStyle>
            <a:lvl1pPr>
              <a:defRPr b="1"/>
            </a:lvl1pPr>
          </a:lstStyle>
          <a:p>
            <a:r>
              <a:rPr kumimoji="0" lang="tr-TR" smtClean="0"/>
              <a:t>Asıl başlık stili için tıklatın</a:t>
            </a:r>
            <a:endParaRPr kumimoji="0" lang="en-US"/>
          </a:p>
        </p:txBody>
      </p:sp>
      <p:sp>
        <p:nvSpPr>
          <p:cNvPr id="9" name="8 Alt Başlık"/>
          <p:cNvSpPr>
            <a:spLocks noGrp="1"/>
          </p:cNvSpPr>
          <p:nvPr>
            <p:ph type="subTitle" idx="1"/>
          </p:nvPr>
        </p:nvSpPr>
        <p:spPr>
          <a:xfrm>
            <a:off x="3048000" y="5003322"/>
            <a:ext cx="82296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28" name="27 Veri Yer Tutucusu"/>
          <p:cNvSpPr>
            <a:spLocks noGrp="1"/>
          </p:cNvSpPr>
          <p:nvPr>
            <p:ph type="dt" sz="half" idx="10"/>
          </p:nvPr>
        </p:nvSpPr>
        <p:spPr bwMode="auto">
          <a:xfrm rot="5400000">
            <a:off x="10733828" y="1110597"/>
            <a:ext cx="2286000" cy="508000"/>
          </a:xfrm>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17" name="16 Altbilgi Yer Tutucusu"/>
          <p:cNvSpPr>
            <a:spLocks noGrp="1"/>
          </p:cNvSpPr>
          <p:nvPr>
            <p:ph type="ftr" sz="quarter" idx="11"/>
          </p:nvPr>
        </p:nvSpPr>
        <p:spPr bwMode="auto">
          <a:xfrm rot="5400000">
            <a:off x="10045959" y="4117661"/>
            <a:ext cx="3657600" cy="512064"/>
          </a:xfrm>
        </p:spPr>
        <p:txBody>
          <a:bodyPr/>
          <a:lstStyle/>
          <a:p>
            <a:endParaRPr lang="tr-TR">
              <a:solidFill>
                <a:srgbClr val="575F6D"/>
              </a:solidFill>
            </a:endParaRPr>
          </a:p>
        </p:txBody>
      </p:sp>
      <p:sp>
        <p:nvSpPr>
          <p:cNvPr id="10" name="9 Dikdörtgen"/>
          <p:cNvSpPr/>
          <p:nvPr/>
        </p:nvSpPr>
        <p:spPr bwMode="auto">
          <a:xfrm>
            <a:off x="508000" y="0"/>
            <a:ext cx="8128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2" name="11 Dikdörtgen"/>
          <p:cNvSpPr/>
          <p:nvPr/>
        </p:nvSpPr>
        <p:spPr bwMode="auto">
          <a:xfrm>
            <a:off x="368448" y="0"/>
            <a:ext cx="139552"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4" name="13 Dikdörtgen"/>
          <p:cNvSpPr/>
          <p:nvPr/>
        </p:nvSpPr>
        <p:spPr bwMode="auto">
          <a:xfrm>
            <a:off x="1320800" y="0"/>
            <a:ext cx="242496"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9" name="18 Dikdörtgen"/>
          <p:cNvSpPr/>
          <p:nvPr/>
        </p:nvSpPr>
        <p:spPr bwMode="auto">
          <a:xfrm>
            <a:off x="1521760" y="0"/>
            <a:ext cx="30704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1" name="10 Düz Bağlayıcı"/>
          <p:cNvSpPr>
            <a:spLocks noChangeShapeType="1"/>
          </p:cNvSpPr>
          <p:nvPr/>
        </p:nvSpPr>
        <p:spPr bwMode="auto">
          <a:xfrm>
            <a:off x="141792"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8" name="17 Düz Bağlayıcı"/>
          <p:cNvSpPr>
            <a:spLocks noChangeShapeType="1"/>
          </p:cNvSpPr>
          <p:nvPr/>
        </p:nvSpPr>
        <p:spPr bwMode="auto">
          <a:xfrm>
            <a:off x="12192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20" name="19 Düz Bağlayıcı"/>
          <p:cNvSpPr>
            <a:spLocks noChangeShapeType="1"/>
          </p:cNvSpPr>
          <p:nvPr/>
        </p:nvSpPr>
        <p:spPr bwMode="auto">
          <a:xfrm>
            <a:off x="1138816"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6" name="15 Düz Bağlayıcı"/>
          <p:cNvSpPr>
            <a:spLocks noChangeShapeType="1"/>
          </p:cNvSpPr>
          <p:nvPr/>
        </p:nvSpPr>
        <p:spPr bwMode="auto">
          <a:xfrm>
            <a:off x="2302187"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5" name="14 Düz Bağlayıcı"/>
          <p:cNvSpPr>
            <a:spLocks noChangeShapeType="1"/>
          </p:cNvSpPr>
          <p:nvPr/>
        </p:nvSpPr>
        <p:spPr bwMode="auto">
          <a:xfrm>
            <a:off x="14224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22" name="21 Düz Bağlayıcı"/>
          <p:cNvSpPr>
            <a:spLocks noChangeShapeType="1"/>
          </p:cNvSpPr>
          <p:nvPr/>
        </p:nvSpPr>
        <p:spPr bwMode="auto">
          <a:xfrm>
            <a:off x="12151808"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27" name="26 Dikdörtgen"/>
          <p:cNvSpPr/>
          <p:nvPr/>
        </p:nvSpPr>
        <p:spPr bwMode="auto">
          <a:xfrm>
            <a:off x="1625600" y="0"/>
            <a:ext cx="1016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1" name="20 Oval"/>
          <p:cNvSpPr/>
          <p:nvPr/>
        </p:nvSpPr>
        <p:spPr bwMode="auto">
          <a:xfrm>
            <a:off x="812800" y="3429000"/>
            <a:ext cx="17272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3" name="22 Oval"/>
          <p:cNvSpPr/>
          <p:nvPr/>
        </p:nvSpPr>
        <p:spPr bwMode="auto">
          <a:xfrm>
            <a:off x="1746176" y="4866752"/>
            <a:ext cx="855232"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4" name="23 Oval"/>
          <p:cNvSpPr/>
          <p:nvPr/>
        </p:nvSpPr>
        <p:spPr bwMode="auto">
          <a:xfrm>
            <a:off x="1454773" y="5500632"/>
            <a:ext cx="18288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6" name="25 Oval"/>
          <p:cNvSpPr/>
          <p:nvPr/>
        </p:nvSpPr>
        <p:spPr bwMode="auto">
          <a:xfrm>
            <a:off x="2218944" y="5788152"/>
            <a:ext cx="36576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5" name="24 Oval"/>
          <p:cNvSpPr/>
          <p:nvPr/>
        </p:nvSpPr>
        <p:spPr>
          <a:xfrm>
            <a:off x="2540000" y="4495800"/>
            <a:ext cx="48768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9" name="28 Slayt Numarası Yer Tutucusu"/>
          <p:cNvSpPr>
            <a:spLocks noGrp="1"/>
          </p:cNvSpPr>
          <p:nvPr>
            <p:ph type="sldNum" sz="quarter" idx="12"/>
          </p:nvPr>
        </p:nvSpPr>
        <p:spPr bwMode="auto">
          <a:xfrm>
            <a:off x="1767392" y="4928702"/>
            <a:ext cx="812800" cy="517524"/>
          </a:xfrm>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3508713608"/>
      </p:ext>
    </p:extLst>
  </p:cSld>
  <p:clrMapOvr>
    <a:overrideClrMapping bg1="lt1" tx1="dk1" bg2="lt2" tx2="dk2" accent1="accent1" accent2="accent2" accent3="accent3" accent4="accent4" accent5="accent5" accent6="accent6" hlink="hlink" folHlink="folHlink"/>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8" name="7 İçerik Yer Tutucusu"/>
          <p:cNvSpPr>
            <a:spLocks noGrp="1"/>
          </p:cNvSpPr>
          <p:nvPr>
            <p:ph sz="quarter" idx="1"/>
          </p:nvPr>
        </p:nvSpPr>
        <p:spPr>
          <a:xfrm>
            <a:off x="609600" y="1600200"/>
            <a:ext cx="9956800" cy="4873752"/>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6 Veri Yer Tutucusu"/>
          <p:cNvSpPr>
            <a:spLocks noGrp="1"/>
          </p:cNvSpPr>
          <p:nvPr>
            <p:ph type="dt" sz="half" idx="14"/>
          </p:nvPr>
        </p:nvSpPr>
        <p:spPr/>
        <p:txBody>
          <a:bodyPr rtlCol="0"/>
          <a:lstStyle/>
          <a:p>
            <a:fld id="{61121F49-509F-4791-ADC4-275E4A341A79}" type="datetimeFigureOut">
              <a:rPr lang="tr-TR" smtClean="0">
                <a:solidFill>
                  <a:srgbClr val="575F6D"/>
                </a:solidFill>
              </a:rPr>
              <a:pPr/>
              <a:t>7.03.2018</a:t>
            </a:fld>
            <a:endParaRPr lang="tr-TR">
              <a:solidFill>
                <a:srgbClr val="575F6D"/>
              </a:solidFill>
            </a:endParaRPr>
          </a:p>
        </p:txBody>
      </p:sp>
      <p:sp>
        <p:nvSpPr>
          <p:cNvPr id="9" name="8 Slayt Numarası Yer Tutucusu"/>
          <p:cNvSpPr>
            <a:spLocks noGrp="1"/>
          </p:cNvSpPr>
          <p:nvPr>
            <p:ph type="sldNum" sz="quarter" idx="15"/>
          </p:nvPr>
        </p:nvSpPr>
        <p:spPr/>
        <p:txBody>
          <a:bodyPr rtlCol="0"/>
          <a:lstStyle/>
          <a:p>
            <a:fld id="{32EFB855-E2C2-46E3-8848-B8B15A39DC06}" type="slidenum">
              <a:rPr lang="tr-TR" smtClean="0"/>
              <a:pPr/>
              <a:t>‹#›</a:t>
            </a:fld>
            <a:endParaRPr lang="tr-TR"/>
          </a:p>
        </p:txBody>
      </p:sp>
      <p:sp>
        <p:nvSpPr>
          <p:cNvPr id="10" name="9 Altbilgi Yer Tutucusu"/>
          <p:cNvSpPr>
            <a:spLocks noGrp="1"/>
          </p:cNvSpPr>
          <p:nvPr>
            <p:ph type="ftr" sz="quarter" idx="16"/>
          </p:nvPr>
        </p:nvSpPr>
        <p:spPr/>
        <p:txBody>
          <a:bodyPr rtlCol="0"/>
          <a:lstStyle/>
          <a:p>
            <a:endParaRPr lang="tr-TR">
              <a:solidFill>
                <a:srgbClr val="575F6D"/>
              </a:solidFill>
            </a:endParaRPr>
          </a:p>
        </p:txBody>
      </p:sp>
    </p:spTree>
    <p:extLst>
      <p:ext uri="{BB962C8B-B14F-4D97-AF65-F5344CB8AC3E}">
        <p14:creationId xmlns:p14="http://schemas.microsoft.com/office/powerpoint/2010/main" val="324176796"/>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1">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3048000" y="2895600"/>
            <a:ext cx="8229600" cy="2053590"/>
          </a:xfrm>
        </p:spPr>
        <p:txBody>
          <a:bodyPr/>
          <a:lstStyle>
            <a:lvl1pPr algn="l">
              <a:buNone/>
              <a:defRPr sz="3000" b="1" cap="small" baseline="0"/>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3048000" y="5010150"/>
            <a:ext cx="82296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bwMode="auto">
          <a:xfrm rot="5400000">
            <a:off x="10732008" y="1106932"/>
            <a:ext cx="2286000" cy="508000"/>
          </a:xfrm>
        </p:spPr>
        <p:txBody>
          <a:bodyPr/>
          <a:lstStyle/>
          <a:p>
            <a:fld id="{61121F49-509F-4791-ADC4-275E4A341A79}" type="datetimeFigureOut">
              <a:rPr lang="tr-TR" smtClean="0">
                <a:solidFill>
                  <a:srgbClr val="FFF39D"/>
                </a:solidFill>
              </a:rPr>
              <a:pPr/>
              <a:t>7.03.2018</a:t>
            </a:fld>
            <a:endParaRPr lang="tr-TR">
              <a:solidFill>
                <a:srgbClr val="FFF39D"/>
              </a:solidFill>
            </a:endParaRPr>
          </a:p>
        </p:txBody>
      </p:sp>
      <p:sp>
        <p:nvSpPr>
          <p:cNvPr id="5" name="4 Altbilgi Yer Tutucusu"/>
          <p:cNvSpPr>
            <a:spLocks noGrp="1"/>
          </p:cNvSpPr>
          <p:nvPr>
            <p:ph type="ftr" sz="quarter" idx="11"/>
          </p:nvPr>
        </p:nvSpPr>
        <p:spPr bwMode="auto">
          <a:xfrm rot="5400000">
            <a:off x="10046208" y="4114800"/>
            <a:ext cx="3657600" cy="512064"/>
          </a:xfrm>
        </p:spPr>
        <p:txBody>
          <a:bodyPr/>
          <a:lstStyle/>
          <a:p>
            <a:endParaRPr lang="tr-TR">
              <a:solidFill>
                <a:srgbClr val="FFF39D"/>
              </a:solidFill>
            </a:endParaRPr>
          </a:p>
        </p:txBody>
      </p:sp>
      <p:sp>
        <p:nvSpPr>
          <p:cNvPr id="9" name="8 Dikdörtgen"/>
          <p:cNvSpPr/>
          <p:nvPr/>
        </p:nvSpPr>
        <p:spPr bwMode="auto">
          <a:xfrm>
            <a:off x="508000" y="0"/>
            <a:ext cx="8128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0" name="9 Dikdörtgen"/>
          <p:cNvSpPr/>
          <p:nvPr/>
        </p:nvSpPr>
        <p:spPr bwMode="auto">
          <a:xfrm>
            <a:off x="368448" y="0"/>
            <a:ext cx="139552"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1" name="10 Dikdörtgen"/>
          <p:cNvSpPr/>
          <p:nvPr/>
        </p:nvSpPr>
        <p:spPr bwMode="auto">
          <a:xfrm>
            <a:off x="1320800" y="0"/>
            <a:ext cx="242496"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2" name="11 Dikdörtgen"/>
          <p:cNvSpPr/>
          <p:nvPr/>
        </p:nvSpPr>
        <p:spPr bwMode="auto">
          <a:xfrm>
            <a:off x="1521760" y="0"/>
            <a:ext cx="30704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3" name="12 Düz Bağlayıcı"/>
          <p:cNvSpPr>
            <a:spLocks noChangeShapeType="1"/>
          </p:cNvSpPr>
          <p:nvPr/>
        </p:nvSpPr>
        <p:spPr bwMode="auto">
          <a:xfrm>
            <a:off x="141792"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4" name="13 Düz Bağlayıcı"/>
          <p:cNvSpPr>
            <a:spLocks noChangeShapeType="1"/>
          </p:cNvSpPr>
          <p:nvPr/>
        </p:nvSpPr>
        <p:spPr bwMode="auto">
          <a:xfrm>
            <a:off x="12192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5" name="14 Düz Bağlayıcı"/>
          <p:cNvSpPr>
            <a:spLocks noChangeShapeType="1"/>
          </p:cNvSpPr>
          <p:nvPr/>
        </p:nvSpPr>
        <p:spPr bwMode="auto">
          <a:xfrm>
            <a:off x="1138816"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6" name="15 Düz Bağlayıcı"/>
          <p:cNvSpPr>
            <a:spLocks noChangeShapeType="1"/>
          </p:cNvSpPr>
          <p:nvPr/>
        </p:nvSpPr>
        <p:spPr bwMode="auto">
          <a:xfrm>
            <a:off x="2302187"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7" name="16 Düz Bağlayıcı"/>
          <p:cNvSpPr>
            <a:spLocks noChangeShapeType="1"/>
          </p:cNvSpPr>
          <p:nvPr/>
        </p:nvSpPr>
        <p:spPr bwMode="auto">
          <a:xfrm>
            <a:off x="14224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8" name="17 Dikdörtgen"/>
          <p:cNvSpPr/>
          <p:nvPr/>
        </p:nvSpPr>
        <p:spPr bwMode="auto">
          <a:xfrm>
            <a:off x="1625600" y="0"/>
            <a:ext cx="1016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19" name="18 Oval"/>
          <p:cNvSpPr/>
          <p:nvPr/>
        </p:nvSpPr>
        <p:spPr bwMode="auto">
          <a:xfrm>
            <a:off x="812800" y="3429000"/>
            <a:ext cx="17272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0" name="19 Oval"/>
          <p:cNvSpPr/>
          <p:nvPr/>
        </p:nvSpPr>
        <p:spPr bwMode="auto">
          <a:xfrm>
            <a:off x="1766272" y="4866752"/>
            <a:ext cx="855232"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1" name="20 Oval"/>
          <p:cNvSpPr/>
          <p:nvPr/>
        </p:nvSpPr>
        <p:spPr bwMode="auto">
          <a:xfrm>
            <a:off x="1454773" y="5500632"/>
            <a:ext cx="18288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2" name="21 Oval"/>
          <p:cNvSpPr/>
          <p:nvPr/>
        </p:nvSpPr>
        <p:spPr bwMode="auto">
          <a:xfrm>
            <a:off x="2218944" y="5791200"/>
            <a:ext cx="36576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3" name="22 Oval"/>
          <p:cNvSpPr/>
          <p:nvPr/>
        </p:nvSpPr>
        <p:spPr bwMode="auto">
          <a:xfrm>
            <a:off x="2505387" y="4479888"/>
            <a:ext cx="48768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6" name="25 Düz Bağlayıcı"/>
          <p:cNvSpPr>
            <a:spLocks noChangeShapeType="1"/>
          </p:cNvSpPr>
          <p:nvPr/>
        </p:nvSpPr>
        <p:spPr bwMode="auto">
          <a:xfrm>
            <a:off x="12130592"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6" name="5 Slayt Numarası Yer Tutucusu"/>
          <p:cNvSpPr>
            <a:spLocks noGrp="1"/>
          </p:cNvSpPr>
          <p:nvPr>
            <p:ph type="sldNum" sz="quarter" idx="12"/>
          </p:nvPr>
        </p:nvSpPr>
        <p:spPr bwMode="auto">
          <a:xfrm>
            <a:off x="1787488" y="4928702"/>
            <a:ext cx="812800" cy="517524"/>
          </a:xfrm>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3207822794"/>
      </p:ext>
    </p:extLst>
  </p:cSld>
  <p:clrMapOvr>
    <a:overrideClrMapping bg1="dk1" tx1="lt1" bg2="dk2" tx2="lt2" accent1="accent1" accent2="accent2" accent3="accent3" accent4="accent4" accent5="accent5" accent6="accent6" hlink="hlink" folHlink="folHlink"/>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5" name="4 Veri Yer Tutucusu"/>
          <p:cNvSpPr>
            <a:spLocks noGrp="1"/>
          </p:cNvSpPr>
          <p:nvPr>
            <p:ph type="dt" sz="half" idx="10"/>
          </p:nvPr>
        </p:nvSpPr>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6" name="5 Altbilgi Yer Tutucusu"/>
          <p:cNvSpPr>
            <a:spLocks noGrp="1"/>
          </p:cNvSpPr>
          <p:nvPr>
            <p:ph type="ftr" sz="quarter" idx="11"/>
          </p:nvPr>
        </p:nvSpPr>
        <p:spPr/>
        <p:txBody>
          <a:bodyPr/>
          <a:lstStyle/>
          <a:p>
            <a:endParaRPr lang="tr-TR">
              <a:solidFill>
                <a:srgbClr val="575F6D"/>
              </a:solidFill>
            </a:endParaRPr>
          </a:p>
        </p:txBody>
      </p:sp>
      <p:sp>
        <p:nvSpPr>
          <p:cNvPr id="7" name="6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
        <p:nvSpPr>
          <p:cNvPr id="9" name="8 İçerik Yer Tutucusu"/>
          <p:cNvSpPr>
            <a:spLocks noGrp="1"/>
          </p:cNvSpPr>
          <p:nvPr>
            <p:ph sz="quarter" idx="1"/>
          </p:nvPr>
        </p:nvSpPr>
        <p:spPr>
          <a:xfrm>
            <a:off x="609600" y="1600200"/>
            <a:ext cx="48768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1" name="10 İçerik Yer Tutucusu"/>
          <p:cNvSpPr>
            <a:spLocks noGrp="1"/>
          </p:cNvSpPr>
          <p:nvPr>
            <p:ph sz="quarter" idx="2"/>
          </p:nvPr>
        </p:nvSpPr>
        <p:spPr>
          <a:xfrm>
            <a:off x="5693664" y="1600200"/>
            <a:ext cx="48768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extLst>
      <p:ext uri="{BB962C8B-B14F-4D97-AF65-F5344CB8AC3E}">
        <p14:creationId xmlns:p14="http://schemas.microsoft.com/office/powerpoint/2010/main" val="4073156055"/>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609600" y="273050"/>
            <a:ext cx="10058400" cy="1143000"/>
          </a:xfrm>
        </p:spPr>
        <p:txBody>
          <a:bodyPr anchor="b"/>
          <a:lstStyle>
            <a:lvl1pPr>
              <a:defRPr/>
            </a:lvl1pPr>
          </a:lstStyle>
          <a:p>
            <a:r>
              <a:rPr kumimoji="0" lang="tr-TR" smtClean="0"/>
              <a:t>Asıl başlık stili için tıklatın</a:t>
            </a:r>
            <a:endParaRPr kumimoji="0" lang="en-US"/>
          </a:p>
        </p:txBody>
      </p:sp>
      <p:sp>
        <p:nvSpPr>
          <p:cNvPr id="7" name="6 Veri Yer Tutucusu"/>
          <p:cNvSpPr>
            <a:spLocks noGrp="1"/>
          </p:cNvSpPr>
          <p:nvPr>
            <p:ph type="dt" sz="half" idx="10"/>
          </p:nvPr>
        </p:nvSpPr>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8" name="7 Altbilgi Yer Tutucusu"/>
          <p:cNvSpPr>
            <a:spLocks noGrp="1"/>
          </p:cNvSpPr>
          <p:nvPr>
            <p:ph type="ftr" sz="quarter" idx="11"/>
          </p:nvPr>
        </p:nvSpPr>
        <p:spPr/>
        <p:txBody>
          <a:bodyPr/>
          <a:lstStyle/>
          <a:p>
            <a:endParaRPr lang="tr-TR">
              <a:solidFill>
                <a:srgbClr val="575F6D"/>
              </a:solidFill>
            </a:endParaRPr>
          </a:p>
        </p:txBody>
      </p:sp>
      <p:sp>
        <p:nvSpPr>
          <p:cNvPr id="9" name="8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
        <p:nvSpPr>
          <p:cNvPr id="11" name="10 İçerik Yer Tutucusu"/>
          <p:cNvSpPr>
            <a:spLocks noGrp="1"/>
          </p:cNvSpPr>
          <p:nvPr>
            <p:ph sz="quarter" idx="2"/>
          </p:nvPr>
        </p:nvSpPr>
        <p:spPr>
          <a:xfrm>
            <a:off x="609600" y="2362200"/>
            <a:ext cx="4876800" cy="38862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3" name="12 İçerik Yer Tutucusu"/>
          <p:cNvSpPr>
            <a:spLocks noGrp="1"/>
          </p:cNvSpPr>
          <p:nvPr>
            <p:ph sz="quarter" idx="4"/>
          </p:nvPr>
        </p:nvSpPr>
        <p:spPr>
          <a:xfrm>
            <a:off x="5829300" y="2362200"/>
            <a:ext cx="4876800" cy="38862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2" name="11 Metin Yer Tutucusu"/>
          <p:cNvSpPr>
            <a:spLocks noGrp="1"/>
          </p:cNvSpPr>
          <p:nvPr>
            <p:ph type="body" sz="quarter" idx="1"/>
          </p:nvPr>
        </p:nvSpPr>
        <p:spPr>
          <a:xfrm>
            <a:off x="609600" y="1569720"/>
            <a:ext cx="48768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tr-TR" smtClean="0"/>
              <a:t>Asıl metin stillerini düzenlemek için tıklatın</a:t>
            </a:r>
          </a:p>
        </p:txBody>
      </p:sp>
      <p:sp>
        <p:nvSpPr>
          <p:cNvPr id="14" name="13 Metin Yer Tutucusu"/>
          <p:cNvSpPr>
            <a:spLocks noGrp="1"/>
          </p:cNvSpPr>
          <p:nvPr>
            <p:ph type="body" sz="quarter" idx="3"/>
          </p:nvPr>
        </p:nvSpPr>
        <p:spPr>
          <a:xfrm>
            <a:off x="5791200" y="1569720"/>
            <a:ext cx="48768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tr-TR" smtClean="0"/>
              <a:t>Asıl metin stillerini düzenlemek için tıklatın</a:t>
            </a:r>
          </a:p>
        </p:txBody>
      </p:sp>
    </p:spTree>
    <p:extLst>
      <p:ext uri="{BB962C8B-B14F-4D97-AF65-F5344CB8AC3E}">
        <p14:creationId xmlns:p14="http://schemas.microsoft.com/office/powerpoint/2010/main" val="4033667581"/>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6" name="5 Veri Yer Tutucusu"/>
          <p:cNvSpPr>
            <a:spLocks noGrp="1"/>
          </p:cNvSpPr>
          <p:nvPr>
            <p:ph type="dt" sz="half" idx="10"/>
          </p:nvPr>
        </p:nvSpPr>
        <p:spPr/>
        <p:txBody>
          <a:bodyPr rtlCol="0"/>
          <a:lstStyle/>
          <a:p>
            <a:fld id="{61121F49-509F-4791-ADC4-275E4A341A79}" type="datetimeFigureOut">
              <a:rPr lang="tr-TR" smtClean="0">
                <a:solidFill>
                  <a:srgbClr val="575F6D"/>
                </a:solidFill>
              </a:rPr>
              <a:pPr/>
              <a:t>7.03.2018</a:t>
            </a:fld>
            <a:endParaRPr lang="tr-TR">
              <a:solidFill>
                <a:srgbClr val="575F6D"/>
              </a:solidFill>
            </a:endParaRPr>
          </a:p>
        </p:txBody>
      </p:sp>
      <p:sp>
        <p:nvSpPr>
          <p:cNvPr id="7" name="6 Slayt Numarası Yer Tutucusu"/>
          <p:cNvSpPr>
            <a:spLocks noGrp="1"/>
          </p:cNvSpPr>
          <p:nvPr>
            <p:ph type="sldNum" sz="quarter" idx="11"/>
          </p:nvPr>
        </p:nvSpPr>
        <p:spPr/>
        <p:txBody>
          <a:bodyPr rtlCol="0"/>
          <a:lstStyle/>
          <a:p>
            <a:fld id="{32EFB855-E2C2-46E3-8848-B8B15A39DC06}" type="slidenum">
              <a:rPr lang="tr-TR" smtClean="0"/>
              <a:pPr/>
              <a:t>‹#›</a:t>
            </a:fld>
            <a:endParaRPr lang="tr-TR"/>
          </a:p>
        </p:txBody>
      </p:sp>
      <p:sp>
        <p:nvSpPr>
          <p:cNvPr id="8" name="7 Altbilgi Yer Tutucusu"/>
          <p:cNvSpPr>
            <a:spLocks noGrp="1"/>
          </p:cNvSpPr>
          <p:nvPr>
            <p:ph type="ftr" sz="quarter" idx="12"/>
          </p:nvPr>
        </p:nvSpPr>
        <p:spPr/>
        <p:txBody>
          <a:bodyPr rtlCol="0"/>
          <a:lstStyle/>
          <a:p>
            <a:endParaRPr lang="tr-TR">
              <a:solidFill>
                <a:srgbClr val="575F6D"/>
              </a:solidFill>
            </a:endParaRPr>
          </a:p>
        </p:txBody>
      </p:sp>
    </p:spTree>
    <p:extLst>
      <p:ext uri="{BB962C8B-B14F-4D97-AF65-F5344CB8AC3E}">
        <p14:creationId xmlns:p14="http://schemas.microsoft.com/office/powerpoint/2010/main" val="90137375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5" name="4 Veri Yer Tutucusu"/>
          <p:cNvSpPr>
            <a:spLocks noGrp="1"/>
          </p:cNvSpPr>
          <p:nvPr>
            <p:ph type="dt" sz="half" idx="10"/>
          </p:nvPr>
        </p:nvSpPr>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6" name="5 Altbilgi Yer Tutucusu"/>
          <p:cNvSpPr>
            <a:spLocks noGrp="1"/>
          </p:cNvSpPr>
          <p:nvPr>
            <p:ph type="ftr" sz="quarter" idx="11"/>
          </p:nvPr>
        </p:nvSpPr>
        <p:spPr/>
        <p:txBody>
          <a:bodyPr/>
          <a:lstStyle/>
          <a:p>
            <a:endParaRPr lang="tr-TR">
              <a:solidFill>
                <a:srgbClr val="575F6D"/>
              </a:solidFill>
            </a:endParaRPr>
          </a:p>
        </p:txBody>
      </p:sp>
      <p:sp>
        <p:nvSpPr>
          <p:cNvPr id="7" name="6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
        <p:nvSpPr>
          <p:cNvPr id="9" name="8 İçerik Yer Tutucusu"/>
          <p:cNvSpPr>
            <a:spLocks noGrp="1"/>
          </p:cNvSpPr>
          <p:nvPr>
            <p:ph sz="quarter" idx="1"/>
          </p:nvPr>
        </p:nvSpPr>
        <p:spPr>
          <a:xfrm>
            <a:off x="609600" y="1600200"/>
            <a:ext cx="48768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1" name="10 İçerik Yer Tutucusu"/>
          <p:cNvSpPr>
            <a:spLocks noGrp="1"/>
          </p:cNvSpPr>
          <p:nvPr>
            <p:ph sz="quarter" idx="2"/>
          </p:nvPr>
        </p:nvSpPr>
        <p:spPr>
          <a:xfrm>
            <a:off x="5693664" y="1600200"/>
            <a:ext cx="48768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extLst>
      <p:ext uri="{BB962C8B-B14F-4D97-AF65-F5344CB8AC3E}">
        <p14:creationId xmlns:p14="http://schemas.microsoft.com/office/powerpoint/2010/main" val="1004664736"/>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3" name="2 Altbilgi Yer Tutucusu"/>
          <p:cNvSpPr>
            <a:spLocks noGrp="1"/>
          </p:cNvSpPr>
          <p:nvPr>
            <p:ph type="ftr" sz="quarter" idx="11"/>
          </p:nvPr>
        </p:nvSpPr>
        <p:spPr/>
        <p:txBody>
          <a:bodyPr/>
          <a:lstStyle/>
          <a:p>
            <a:endParaRPr lang="tr-TR">
              <a:solidFill>
                <a:srgbClr val="575F6D"/>
              </a:solidFill>
            </a:endParaRPr>
          </a:p>
        </p:txBody>
      </p:sp>
      <p:sp>
        <p:nvSpPr>
          <p:cNvPr id="4" name="3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4162092537"/>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bg>
      <p:bgRef idx="1001">
        <a:schemeClr val="bg1"/>
      </p:bgRef>
    </p:bg>
    <p:spTree>
      <p:nvGrpSpPr>
        <p:cNvPr id="1" name=""/>
        <p:cNvGrpSpPr/>
        <p:nvPr/>
      </p:nvGrpSpPr>
      <p:grpSpPr>
        <a:xfrm>
          <a:off x="0" y="0"/>
          <a:ext cx="0" cy="0"/>
          <a:chOff x="0" y="0"/>
          <a:chExt cx="0" cy="0"/>
        </a:xfrm>
      </p:grpSpPr>
      <p:sp>
        <p:nvSpPr>
          <p:cNvPr id="10" name="9 Düz Bağlayıcı"/>
          <p:cNvSpPr>
            <a:spLocks noChangeShapeType="1"/>
          </p:cNvSpPr>
          <p:nvPr/>
        </p:nvSpPr>
        <p:spPr bwMode="auto">
          <a:xfrm>
            <a:off x="11684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2" name="1 Başlık"/>
          <p:cNvSpPr>
            <a:spLocks noGrp="1"/>
          </p:cNvSpPr>
          <p:nvPr>
            <p:ph type="title"/>
          </p:nvPr>
        </p:nvSpPr>
        <p:spPr>
          <a:xfrm rot="5400000">
            <a:off x="5547360" y="3124200"/>
            <a:ext cx="6309360" cy="609600"/>
          </a:xfrm>
        </p:spPr>
        <p:txBody>
          <a:bodyPr anchor="b"/>
          <a:lstStyle>
            <a:lvl1pPr algn="l">
              <a:buNone/>
              <a:defRPr sz="2000" b="1" cap="small" baseline="0"/>
            </a:lvl1pPr>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9083040" y="274320"/>
            <a:ext cx="2036064"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8" name="7 Düz Bağlayıcı"/>
          <p:cNvSpPr>
            <a:spLocks noChangeShapeType="1"/>
          </p:cNvSpPr>
          <p:nvPr/>
        </p:nvSpPr>
        <p:spPr bwMode="auto">
          <a:xfrm>
            <a:off x="83312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9" name="8 Düz Bağlayıcı"/>
          <p:cNvSpPr>
            <a:spLocks noChangeShapeType="1"/>
          </p:cNvSpPr>
          <p:nvPr/>
        </p:nvSpPr>
        <p:spPr bwMode="auto">
          <a:xfrm>
            <a:off x="8256395"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11" name="10 Düz Bağlayıcı"/>
          <p:cNvSpPr>
            <a:spLocks noChangeShapeType="1"/>
          </p:cNvSpPr>
          <p:nvPr/>
        </p:nvSpPr>
        <p:spPr bwMode="auto">
          <a:xfrm>
            <a:off x="119888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2" name="11 Dikdörtgen"/>
          <p:cNvSpPr/>
          <p:nvPr/>
        </p:nvSpPr>
        <p:spPr bwMode="auto">
          <a:xfrm>
            <a:off x="11785600" y="0"/>
            <a:ext cx="4064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3" name="12 Düz Bağlayıcı"/>
          <p:cNvSpPr>
            <a:spLocks noChangeShapeType="1"/>
          </p:cNvSpPr>
          <p:nvPr/>
        </p:nvSpPr>
        <p:spPr bwMode="auto">
          <a:xfrm>
            <a:off x="118872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4" name="13 Oval"/>
          <p:cNvSpPr/>
          <p:nvPr/>
        </p:nvSpPr>
        <p:spPr>
          <a:xfrm>
            <a:off x="10875264" y="5715000"/>
            <a:ext cx="73152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18" name="17 İçerik Yer Tutucusu"/>
          <p:cNvSpPr>
            <a:spLocks noGrp="1"/>
          </p:cNvSpPr>
          <p:nvPr>
            <p:ph sz="quarter" idx="1"/>
          </p:nvPr>
        </p:nvSpPr>
        <p:spPr>
          <a:xfrm>
            <a:off x="406400" y="274320"/>
            <a:ext cx="7518400" cy="6327648"/>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21" name="20 Veri Yer Tutucusu"/>
          <p:cNvSpPr>
            <a:spLocks noGrp="1"/>
          </p:cNvSpPr>
          <p:nvPr>
            <p:ph type="dt" sz="half" idx="14"/>
          </p:nvPr>
        </p:nvSpPr>
        <p:spPr/>
        <p:txBody>
          <a:bodyPr rtlCol="0"/>
          <a:lstStyle/>
          <a:p>
            <a:fld id="{61121F49-509F-4791-ADC4-275E4A341A79}" type="datetimeFigureOut">
              <a:rPr lang="tr-TR" smtClean="0">
                <a:solidFill>
                  <a:srgbClr val="575F6D"/>
                </a:solidFill>
              </a:rPr>
              <a:pPr/>
              <a:t>7.03.2018</a:t>
            </a:fld>
            <a:endParaRPr lang="tr-TR">
              <a:solidFill>
                <a:srgbClr val="575F6D"/>
              </a:solidFill>
            </a:endParaRPr>
          </a:p>
        </p:txBody>
      </p:sp>
      <p:sp>
        <p:nvSpPr>
          <p:cNvPr id="22" name="21 Slayt Numarası Yer Tutucusu"/>
          <p:cNvSpPr>
            <a:spLocks noGrp="1"/>
          </p:cNvSpPr>
          <p:nvPr>
            <p:ph type="sldNum" sz="quarter" idx="15"/>
          </p:nvPr>
        </p:nvSpPr>
        <p:spPr/>
        <p:txBody>
          <a:bodyPr rtlCol="0"/>
          <a:lstStyle/>
          <a:p>
            <a:fld id="{32EFB855-E2C2-46E3-8848-B8B15A39DC06}" type="slidenum">
              <a:rPr lang="tr-TR" smtClean="0"/>
              <a:pPr/>
              <a:t>‹#›</a:t>
            </a:fld>
            <a:endParaRPr lang="tr-TR"/>
          </a:p>
        </p:txBody>
      </p:sp>
      <p:sp>
        <p:nvSpPr>
          <p:cNvPr id="23" name="22 Altbilgi Yer Tutucusu"/>
          <p:cNvSpPr>
            <a:spLocks noGrp="1"/>
          </p:cNvSpPr>
          <p:nvPr>
            <p:ph type="ftr" sz="quarter" idx="16"/>
          </p:nvPr>
        </p:nvSpPr>
        <p:spPr/>
        <p:txBody>
          <a:bodyPr rtlCol="0"/>
          <a:lstStyle/>
          <a:p>
            <a:endParaRPr lang="tr-TR">
              <a:solidFill>
                <a:srgbClr val="575F6D"/>
              </a:solidFill>
            </a:endParaRPr>
          </a:p>
        </p:txBody>
      </p:sp>
    </p:spTree>
    <p:extLst>
      <p:ext uri="{BB962C8B-B14F-4D97-AF65-F5344CB8AC3E}">
        <p14:creationId xmlns:p14="http://schemas.microsoft.com/office/powerpoint/2010/main" val="249311039"/>
      </p:ext>
    </p:extLst>
  </p:cSld>
  <p:clrMapOvr>
    <a:overrideClrMapping bg1="lt1" tx1="dk1" bg2="lt2" tx2="dk2" accent1="accent1" accent2="accent2" accent3="accent3" accent4="accent4" accent5="accent5" accent6="accent6" hlink="hlink" folHlink="folHlink"/>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9" name="8 Düz Bağlayıcı"/>
          <p:cNvSpPr>
            <a:spLocks noChangeShapeType="1"/>
          </p:cNvSpPr>
          <p:nvPr/>
        </p:nvSpPr>
        <p:spPr bwMode="auto">
          <a:xfrm>
            <a:off x="11684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3" name="12 Oval"/>
          <p:cNvSpPr/>
          <p:nvPr/>
        </p:nvSpPr>
        <p:spPr>
          <a:xfrm>
            <a:off x="10875264" y="5715000"/>
            <a:ext cx="73152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 name="1 Başlık"/>
          <p:cNvSpPr>
            <a:spLocks noGrp="1"/>
          </p:cNvSpPr>
          <p:nvPr>
            <p:ph type="title"/>
          </p:nvPr>
        </p:nvSpPr>
        <p:spPr>
          <a:xfrm rot="5400000">
            <a:off x="5518404" y="3124200"/>
            <a:ext cx="6309360" cy="609600"/>
          </a:xfrm>
        </p:spPr>
        <p:txBody>
          <a:bodyPr anchor="b"/>
          <a:lstStyle>
            <a:lvl1pPr algn="l">
              <a:buNone/>
              <a:defRPr sz="2000" b="1"/>
            </a:lvl1pPr>
          </a:lstStyle>
          <a:p>
            <a:r>
              <a:rPr kumimoji="0" lang="tr-TR" smtClean="0"/>
              <a:t>Asıl başlık stili için tıklatın</a:t>
            </a:r>
            <a:endParaRPr kumimoji="0" lang="en-US"/>
          </a:p>
        </p:txBody>
      </p:sp>
      <p:sp>
        <p:nvSpPr>
          <p:cNvPr id="3" name="2 Resim Yer Tutucusu"/>
          <p:cNvSpPr>
            <a:spLocks noGrp="1"/>
          </p:cNvSpPr>
          <p:nvPr>
            <p:ph type="pic" idx="1"/>
          </p:nvPr>
        </p:nvSpPr>
        <p:spPr>
          <a:xfrm>
            <a:off x="0" y="0"/>
            <a:ext cx="82296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tr-TR" smtClean="0"/>
              <a:t>Resim eklemek için simgeyi tıklatın</a:t>
            </a:r>
            <a:endParaRPr kumimoji="0" lang="en-US" dirty="0"/>
          </a:p>
        </p:txBody>
      </p:sp>
      <p:sp>
        <p:nvSpPr>
          <p:cNvPr id="4" name="3 Metin Yer Tutucusu"/>
          <p:cNvSpPr>
            <a:spLocks noGrp="1"/>
          </p:cNvSpPr>
          <p:nvPr>
            <p:ph type="body" sz="half" idx="2"/>
          </p:nvPr>
        </p:nvSpPr>
        <p:spPr>
          <a:xfrm>
            <a:off x="9021064" y="264795"/>
            <a:ext cx="2032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10" name="9 Düz Bağlayıcı"/>
          <p:cNvSpPr>
            <a:spLocks noChangeShapeType="1"/>
          </p:cNvSpPr>
          <p:nvPr/>
        </p:nvSpPr>
        <p:spPr bwMode="auto">
          <a:xfrm>
            <a:off x="119888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1" name="10 Dikdörtgen"/>
          <p:cNvSpPr/>
          <p:nvPr/>
        </p:nvSpPr>
        <p:spPr bwMode="auto">
          <a:xfrm>
            <a:off x="11785600" y="0"/>
            <a:ext cx="4064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2" name="11 Düz Bağlayıcı"/>
          <p:cNvSpPr>
            <a:spLocks noChangeShapeType="1"/>
          </p:cNvSpPr>
          <p:nvPr/>
        </p:nvSpPr>
        <p:spPr bwMode="auto">
          <a:xfrm>
            <a:off x="118872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9" name="18 Düz Bağlayıcı"/>
          <p:cNvSpPr>
            <a:spLocks noChangeShapeType="1"/>
          </p:cNvSpPr>
          <p:nvPr/>
        </p:nvSpPr>
        <p:spPr bwMode="auto">
          <a:xfrm>
            <a:off x="83312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20" name="19 Düz Bağlayıcı"/>
          <p:cNvSpPr>
            <a:spLocks noChangeShapeType="1"/>
          </p:cNvSpPr>
          <p:nvPr/>
        </p:nvSpPr>
        <p:spPr bwMode="auto">
          <a:xfrm>
            <a:off x="8256395"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17" name="16 Veri Yer Tutucusu"/>
          <p:cNvSpPr>
            <a:spLocks noGrp="1"/>
          </p:cNvSpPr>
          <p:nvPr>
            <p:ph type="dt" sz="half" idx="10"/>
          </p:nvPr>
        </p:nvSpPr>
        <p:spPr/>
        <p:txBody>
          <a:bodyPr rtlCol="0"/>
          <a:lstStyle/>
          <a:p>
            <a:fld id="{61121F49-509F-4791-ADC4-275E4A341A79}" type="datetimeFigureOut">
              <a:rPr lang="tr-TR" smtClean="0">
                <a:solidFill>
                  <a:srgbClr val="575F6D"/>
                </a:solidFill>
              </a:rPr>
              <a:pPr/>
              <a:t>7.03.2018</a:t>
            </a:fld>
            <a:endParaRPr lang="tr-TR">
              <a:solidFill>
                <a:srgbClr val="575F6D"/>
              </a:solidFill>
            </a:endParaRPr>
          </a:p>
        </p:txBody>
      </p:sp>
      <p:sp>
        <p:nvSpPr>
          <p:cNvPr id="18" name="17 Slayt Numarası Yer Tutucusu"/>
          <p:cNvSpPr>
            <a:spLocks noGrp="1"/>
          </p:cNvSpPr>
          <p:nvPr>
            <p:ph type="sldNum" sz="quarter" idx="11"/>
          </p:nvPr>
        </p:nvSpPr>
        <p:spPr/>
        <p:txBody>
          <a:bodyPr rtlCol="0"/>
          <a:lstStyle/>
          <a:p>
            <a:fld id="{32EFB855-E2C2-46E3-8848-B8B15A39DC06}" type="slidenum">
              <a:rPr lang="tr-TR" smtClean="0"/>
              <a:pPr/>
              <a:t>‹#›</a:t>
            </a:fld>
            <a:endParaRPr lang="tr-TR"/>
          </a:p>
        </p:txBody>
      </p:sp>
      <p:sp>
        <p:nvSpPr>
          <p:cNvPr id="21" name="20 Altbilgi Yer Tutucusu"/>
          <p:cNvSpPr>
            <a:spLocks noGrp="1"/>
          </p:cNvSpPr>
          <p:nvPr>
            <p:ph type="ftr" sz="quarter" idx="12"/>
          </p:nvPr>
        </p:nvSpPr>
        <p:spPr/>
        <p:txBody>
          <a:bodyPr rtlCol="0"/>
          <a:lstStyle/>
          <a:p>
            <a:endParaRPr lang="tr-TR">
              <a:solidFill>
                <a:srgbClr val="575F6D"/>
              </a:solidFill>
            </a:endParaRPr>
          </a:p>
        </p:txBody>
      </p:sp>
    </p:spTree>
    <p:extLst>
      <p:ext uri="{BB962C8B-B14F-4D97-AF65-F5344CB8AC3E}">
        <p14:creationId xmlns:p14="http://schemas.microsoft.com/office/powerpoint/2010/main" val="3523104147"/>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5" name="4 Altbilgi Yer Tutucusu"/>
          <p:cNvSpPr>
            <a:spLocks noGrp="1"/>
          </p:cNvSpPr>
          <p:nvPr>
            <p:ph type="ftr" sz="quarter" idx="11"/>
          </p:nvPr>
        </p:nvSpPr>
        <p:spPr/>
        <p:txBody>
          <a:bodyPr/>
          <a:lstStyle/>
          <a:p>
            <a:endParaRPr lang="tr-TR">
              <a:solidFill>
                <a:srgbClr val="575F6D"/>
              </a:solidFill>
            </a:endParaRPr>
          </a:p>
        </p:txBody>
      </p:sp>
      <p:sp>
        <p:nvSpPr>
          <p:cNvPr id="6" name="5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3270989555"/>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8839200" y="274640"/>
            <a:ext cx="2235200" cy="5851525"/>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609600" y="274639"/>
            <a:ext cx="8026400" cy="5851525"/>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5" name="4 Altbilgi Yer Tutucusu"/>
          <p:cNvSpPr>
            <a:spLocks noGrp="1"/>
          </p:cNvSpPr>
          <p:nvPr>
            <p:ph type="ftr" sz="quarter" idx="11"/>
          </p:nvPr>
        </p:nvSpPr>
        <p:spPr/>
        <p:txBody>
          <a:bodyPr/>
          <a:lstStyle/>
          <a:p>
            <a:endParaRPr lang="tr-TR">
              <a:solidFill>
                <a:srgbClr val="575F6D"/>
              </a:solidFill>
            </a:endParaRPr>
          </a:p>
        </p:txBody>
      </p:sp>
      <p:sp>
        <p:nvSpPr>
          <p:cNvPr id="6" name="5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4013951468"/>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p:bgRef idx="1001">
        <a:schemeClr val="bg1"/>
      </p:bgRef>
    </p:bg>
    <p:spTree>
      <p:nvGrpSpPr>
        <p:cNvPr id="1" name=""/>
        <p:cNvGrpSpPr/>
        <p:nvPr/>
      </p:nvGrpSpPr>
      <p:grpSpPr>
        <a:xfrm>
          <a:off x="0" y="0"/>
          <a:ext cx="0" cy="0"/>
          <a:chOff x="0" y="0"/>
          <a:chExt cx="0" cy="0"/>
        </a:xfrm>
      </p:grpSpPr>
      <p:sp>
        <p:nvSpPr>
          <p:cNvPr id="8" name="7 Başlık"/>
          <p:cNvSpPr>
            <a:spLocks noGrp="1"/>
          </p:cNvSpPr>
          <p:nvPr>
            <p:ph type="ctrTitle"/>
          </p:nvPr>
        </p:nvSpPr>
        <p:spPr>
          <a:xfrm>
            <a:off x="3048000" y="3124200"/>
            <a:ext cx="8229600" cy="1894362"/>
          </a:xfrm>
        </p:spPr>
        <p:txBody>
          <a:bodyPr/>
          <a:lstStyle>
            <a:lvl1pPr>
              <a:defRPr b="1"/>
            </a:lvl1pPr>
          </a:lstStyle>
          <a:p>
            <a:r>
              <a:rPr kumimoji="0" lang="tr-TR" smtClean="0"/>
              <a:t>Asıl başlık stili için tıklatın</a:t>
            </a:r>
            <a:endParaRPr kumimoji="0" lang="en-US"/>
          </a:p>
        </p:txBody>
      </p:sp>
      <p:sp>
        <p:nvSpPr>
          <p:cNvPr id="9" name="8 Alt Başlık"/>
          <p:cNvSpPr>
            <a:spLocks noGrp="1"/>
          </p:cNvSpPr>
          <p:nvPr>
            <p:ph type="subTitle" idx="1"/>
          </p:nvPr>
        </p:nvSpPr>
        <p:spPr>
          <a:xfrm>
            <a:off x="3048000" y="5003322"/>
            <a:ext cx="82296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28" name="27 Veri Yer Tutucusu"/>
          <p:cNvSpPr>
            <a:spLocks noGrp="1"/>
          </p:cNvSpPr>
          <p:nvPr>
            <p:ph type="dt" sz="half" idx="10"/>
          </p:nvPr>
        </p:nvSpPr>
        <p:spPr bwMode="auto">
          <a:xfrm rot="5400000">
            <a:off x="10733828" y="1110597"/>
            <a:ext cx="2286000" cy="508000"/>
          </a:xfrm>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17" name="16 Altbilgi Yer Tutucusu"/>
          <p:cNvSpPr>
            <a:spLocks noGrp="1"/>
          </p:cNvSpPr>
          <p:nvPr>
            <p:ph type="ftr" sz="quarter" idx="11"/>
          </p:nvPr>
        </p:nvSpPr>
        <p:spPr bwMode="auto">
          <a:xfrm rot="5400000">
            <a:off x="10045959" y="4117661"/>
            <a:ext cx="3657600" cy="512064"/>
          </a:xfrm>
        </p:spPr>
        <p:txBody>
          <a:bodyPr/>
          <a:lstStyle/>
          <a:p>
            <a:endParaRPr lang="tr-TR">
              <a:solidFill>
                <a:srgbClr val="575F6D"/>
              </a:solidFill>
            </a:endParaRPr>
          </a:p>
        </p:txBody>
      </p:sp>
      <p:sp>
        <p:nvSpPr>
          <p:cNvPr id="10" name="9 Dikdörtgen"/>
          <p:cNvSpPr/>
          <p:nvPr/>
        </p:nvSpPr>
        <p:spPr bwMode="auto">
          <a:xfrm>
            <a:off x="508000" y="0"/>
            <a:ext cx="8128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2" name="11 Dikdörtgen"/>
          <p:cNvSpPr/>
          <p:nvPr/>
        </p:nvSpPr>
        <p:spPr bwMode="auto">
          <a:xfrm>
            <a:off x="368448" y="0"/>
            <a:ext cx="139552"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4" name="13 Dikdörtgen"/>
          <p:cNvSpPr/>
          <p:nvPr/>
        </p:nvSpPr>
        <p:spPr bwMode="auto">
          <a:xfrm>
            <a:off x="1320800" y="0"/>
            <a:ext cx="242496"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9" name="18 Dikdörtgen"/>
          <p:cNvSpPr/>
          <p:nvPr/>
        </p:nvSpPr>
        <p:spPr bwMode="auto">
          <a:xfrm>
            <a:off x="1521760" y="0"/>
            <a:ext cx="30704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1" name="10 Düz Bağlayıcı"/>
          <p:cNvSpPr>
            <a:spLocks noChangeShapeType="1"/>
          </p:cNvSpPr>
          <p:nvPr/>
        </p:nvSpPr>
        <p:spPr bwMode="auto">
          <a:xfrm>
            <a:off x="141792"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8" name="17 Düz Bağlayıcı"/>
          <p:cNvSpPr>
            <a:spLocks noChangeShapeType="1"/>
          </p:cNvSpPr>
          <p:nvPr/>
        </p:nvSpPr>
        <p:spPr bwMode="auto">
          <a:xfrm>
            <a:off x="12192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20" name="19 Düz Bağlayıcı"/>
          <p:cNvSpPr>
            <a:spLocks noChangeShapeType="1"/>
          </p:cNvSpPr>
          <p:nvPr/>
        </p:nvSpPr>
        <p:spPr bwMode="auto">
          <a:xfrm>
            <a:off x="1138816"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6" name="15 Düz Bağlayıcı"/>
          <p:cNvSpPr>
            <a:spLocks noChangeShapeType="1"/>
          </p:cNvSpPr>
          <p:nvPr/>
        </p:nvSpPr>
        <p:spPr bwMode="auto">
          <a:xfrm>
            <a:off x="2302187"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5" name="14 Düz Bağlayıcı"/>
          <p:cNvSpPr>
            <a:spLocks noChangeShapeType="1"/>
          </p:cNvSpPr>
          <p:nvPr/>
        </p:nvSpPr>
        <p:spPr bwMode="auto">
          <a:xfrm>
            <a:off x="14224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22" name="21 Düz Bağlayıcı"/>
          <p:cNvSpPr>
            <a:spLocks noChangeShapeType="1"/>
          </p:cNvSpPr>
          <p:nvPr/>
        </p:nvSpPr>
        <p:spPr bwMode="auto">
          <a:xfrm>
            <a:off x="12151808"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27" name="26 Dikdörtgen"/>
          <p:cNvSpPr/>
          <p:nvPr/>
        </p:nvSpPr>
        <p:spPr bwMode="auto">
          <a:xfrm>
            <a:off x="1625600" y="0"/>
            <a:ext cx="1016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1" name="20 Oval"/>
          <p:cNvSpPr/>
          <p:nvPr/>
        </p:nvSpPr>
        <p:spPr bwMode="auto">
          <a:xfrm>
            <a:off x="812800" y="3429000"/>
            <a:ext cx="17272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3" name="22 Oval"/>
          <p:cNvSpPr/>
          <p:nvPr/>
        </p:nvSpPr>
        <p:spPr bwMode="auto">
          <a:xfrm>
            <a:off x="1746176" y="4866752"/>
            <a:ext cx="855232"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4" name="23 Oval"/>
          <p:cNvSpPr/>
          <p:nvPr/>
        </p:nvSpPr>
        <p:spPr bwMode="auto">
          <a:xfrm>
            <a:off x="1454773" y="5500632"/>
            <a:ext cx="18288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6" name="25 Oval"/>
          <p:cNvSpPr/>
          <p:nvPr/>
        </p:nvSpPr>
        <p:spPr bwMode="auto">
          <a:xfrm>
            <a:off x="2218944" y="5788152"/>
            <a:ext cx="36576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5" name="24 Oval"/>
          <p:cNvSpPr/>
          <p:nvPr/>
        </p:nvSpPr>
        <p:spPr>
          <a:xfrm>
            <a:off x="2540000" y="4495800"/>
            <a:ext cx="48768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9" name="28 Slayt Numarası Yer Tutucusu"/>
          <p:cNvSpPr>
            <a:spLocks noGrp="1"/>
          </p:cNvSpPr>
          <p:nvPr>
            <p:ph type="sldNum" sz="quarter" idx="12"/>
          </p:nvPr>
        </p:nvSpPr>
        <p:spPr bwMode="auto">
          <a:xfrm>
            <a:off x="1767392" y="4928702"/>
            <a:ext cx="812800" cy="517524"/>
          </a:xfrm>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1473973189"/>
      </p:ext>
    </p:extLst>
  </p:cSld>
  <p:clrMapOvr>
    <a:overrideClrMapping bg1="lt1" tx1="dk1" bg2="lt2" tx2="dk2" accent1="accent1" accent2="accent2" accent3="accent3" accent4="accent4" accent5="accent5" accent6="accent6" hlink="hlink" folHlink="folHlink"/>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8" name="7 İçerik Yer Tutucusu"/>
          <p:cNvSpPr>
            <a:spLocks noGrp="1"/>
          </p:cNvSpPr>
          <p:nvPr>
            <p:ph sz="quarter" idx="1"/>
          </p:nvPr>
        </p:nvSpPr>
        <p:spPr>
          <a:xfrm>
            <a:off x="609600" y="1600200"/>
            <a:ext cx="9956800" cy="4873752"/>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6 Veri Yer Tutucusu"/>
          <p:cNvSpPr>
            <a:spLocks noGrp="1"/>
          </p:cNvSpPr>
          <p:nvPr>
            <p:ph type="dt" sz="half" idx="14"/>
          </p:nvPr>
        </p:nvSpPr>
        <p:spPr/>
        <p:txBody>
          <a:bodyPr rtlCol="0"/>
          <a:lstStyle/>
          <a:p>
            <a:fld id="{61121F49-509F-4791-ADC4-275E4A341A79}" type="datetimeFigureOut">
              <a:rPr lang="tr-TR" smtClean="0">
                <a:solidFill>
                  <a:srgbClr val="575F6D"/>
                </a:solidFill>
              </a:rPr>
              <a:pPr/>
              <a:t>7.03.2018</a:t>
            </a:fld>
            <a:endParaRPr lang="tr-TR">
              <a:solidFill>
                <a:srgbClr val="575F6D"/>
              </a:solidFill>
            </a:endParaRPr>
          </a:p>
        </p:txBody>
      </p:sp>
      <p:sp>
        <p:nvSpPr>
          <p:cNvPr id="9" name="8 Slayt Numarası Yer Tutucusu"/>
          <p:cNvSpPr>
            <a:spLocks noGrp="1"/>
          </p:cNvSpPr>
          <p:nvPr>
            <p:ph type="sldNum" sz="quarter" idx="15"/>
          </p:nvPr>
        </p:nvSpPr>
        <p:spPr/>
        <p:txBody>
          <a:bodyPr rtlCol="0"/>
          <a:lstStyle/>
          <a:p>
            <a:fld id="{32EFB855-E2C2-46E3-8848-B8B15A39DC06}" type="slidenum">
              <a:rPr lang="tr-TR" smtClean="0"/>
              <a:pPr/>
              <a:t>‹#›</a:t>
            </a:fld>
            <a:endParaRPr lang="tr-TR"/>
          </a:p>
        </p:txBody>
      </p:sp>
      <p:sp>
        <p:nvSpPr>
          <p:cNvPr id="10" name="9 Altbilgi Yer Tutucusu"/>
          <p:cNvSpPr>
            <a:spLocks noGrp="1"/>
          </p:cNvSpPr>
          <p:nvPr>
            <p:ph type="ftr" sz="quarter" idx="16"/>
          </p:nvPr>
        </p:nvSpPr>
        <p:spPr/>
        <p:txBody>
          <a:bodyPr rtlCol="0"/>
          <a:lstStyle/>
          <a:p>
            <a:endParaRPr lang="tr-TR">
              <a:solidFill>
                <a:srgbClr val="575F6D"/>
              </a:solidFill>
            </a:endParaRPr>
          </a:p>
        </p:txBody>
      </p:sp>
    </p:spTree>
    <p:extLst>
      <p:ext uri="{BB962C8B-B14F-4D97-AF65-F5344CB8AC3E}">
        <p14:creationId xmlns:p14="http://schemas.microsoft.com/office/powerpoint/2010/main" val="3462253511"/>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1">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3048000" y="2895600"/>
            <a:ext cx="8229600" cy="2053590"/>
          </a:xfrm>
        </p:spPr>
        <p:txBody>
          <a:bodyPr/>
          <a:lstStyle>
            <a:lvl1pPr algn="l">
              <a:buNone/>
              <a:defRPr sz="3000" b="1" cap="small" baseline="0"/>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3048000" y="5010150"/>
            <a:ext cx="82296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bwMode="auto">
          <a:xfrm rot="5400000">
            <a:off x="10732008" y="1106932"/>
            <a:ext cx="2286000" cy="508000"/>
          </a:xfrm>
        </p:spPr>
        <p:txBody>
          <a:bodyPr/>
          <a:lstStyle/>
          <a:p>
            <a:fld id="{61121F49-509F-4791-ADC4-275E4A341A79}" type="datetimeFigureOut">
              <a:rPr lang="tr-TR" smtClean="0">
                <a:solidFill>
                  <a:srgbClr val="FFF39D"/>
                </a:solidFill>
              </a:rPr>
              <a:pPr/>
              <a:t>7.03.2018</a:t>
            </a:fld>
            <a:endParaRPr lang="tr-TR">
              <a:solidFill>
                <a:srgbClr val="FFF39D"/>
              </a:solidFill>
            </a:endParaRPr>
          </a:p>
        </p:txBody>
      </p:sp>
      <p:sp>
        <p:nvSpPr>
          <p:cNvPr id="5" name="4 Altbilgi Yer Tutucusu"/>
          <p:cNvSpPr>
            <a:spLocks noGrp="1"/>
          </p:cNvSpPr>
          <p:nvPr>
            <p:ph type="ftr" sz="quarter" idx="11"/>
          </p:nvPr>
        </p:nvSpPr>
        <p:spPr bwMode="auto">
          <a:xfrm rot="5400000">
            <a:off x="10046208" y="4114800"/>
            <a:ext cx="3657600" cy="512064"/>
          </a:xfrm>
        </p:spPr>
        <p:txBody>
          <a:bodyPr/>
          <a:lstStyle/>
          <a:p>
            <a:endParaRPr lang="tr-TR">
              <a:solidFill>
                <a:srgbClr val="FFF39D"/>
              </a:solidFill>
            </a:endParaRPr>
          </a:p>
        </p:txBody>
      </p:sp>
      <p:sp>
        <p:nvSpPr>
          <p:cNvPr id="9" name="8 Dikdörtgen"/>
          <p:cNvSpPr/>
          <p:nvPr/>
        </p:nvSpPr>
        <p:spPr bwMode="auto">
          <a:xfrm>
            <a:off x="508000" y="0"/>
            <a:ext cx="8128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0" name="9 Dikdörtgen"/>
          <p:cNvSpPr/>
          <p:nvPr/>
        </p:nvSpPr>
        <p:spPr bwMode="auto">
          <a:xfrm>
            <a:off x="368448" y="0"/>
            <a:ext cx="139552"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1" name="10 Dikdörtgen"/>
          <p:cNvSpPr/>
          <p:nvPr/>
        </p:nvSpPr>
        <p:spPr bwMode="auto">
          <a:xfrm>
            <a:off x="1320800" y="0"/>
            <a:ext cx="242496"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2" name="11 Dikdörtgen"/>
          <p:cNvSpPr/>
          <p:nvPr/>
        </p:nvSpPr>
        <p:spPr bwMode="auto">
          <a:xfrm>
            <a:off x="1521760" y="0"/>
            <a:ext cx="30704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3" name="12 Düz Bağlayıcı"/>
          <p:cNvSpPr>
            <a:spLocks noChangeShapeType="1"/>
          </p:cNvSpPr>
          <p:nvPr/>
        </p:nvSpPr>
        <p:spPr bwMode="auto">
          <a:xfrm>
            <a:off x="141792"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4" name="13 Düz Bağlayıcı"/>
          <p:cNvSpPr>
            <a:spLocks noChangeShapeType="1"/>
          </p:cNvSpPr>
          <p:nvPr/>
        </p:nvSpPr>
        <p:spPr bwMode="auto">
          <a:xfrm>
            <a:off x="12192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5" name="14 Düz Bağlayıcı"/>
          <p:cNvSpPr>
            <a:spLocks noChangeShapeType="1"/>
          </p:cNvSpPr>
          <p:nvPr/>
        </p:nvSpPr>
        <p:spPr bwMode="auto">
          <a:xfrm>
            <a:off x="1138816"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6" name="15 Düz Bağlayıcı"/>
          <p:cNvSpPr>
            <a:spLocks noChangeShapeType="1"/>
          </p:cNvSpPr>
          <p:nvPr/>
        </p:nvSpPr>
        <p:spPr bwMode="auto">
          <a:xfrm>
            <a:off x="2302187"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7" name="16 Düz Bağlayıcı"/>
          <p:cNvSpPr>
            <a:spLocks noChangeShapeType="1"/>
          </p:cNvSpPr>
          <p:nvPr/>
        </p:nvSpPr>
        <p:spPr bwMode="auto">
          <a:xfrm>
            <a:off x="14224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8" name="17 Dikdörtgen"/>
          <p:cNvSpPr/>
          <p:nvPr/>
        </p:nvSpPr>
        <p:spPr bwMode="auto">
          <a:xfrm>
            <a:off x="1625600" y="0"/>
            <a:ext cx="1016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19" name="18 Oval"/>
          <p:cNvSpPr/>
          <p:nvPr/>
        </p:nvSpPr>
        <p:spPr bwMode="auto">
          <a:xfrm>
            <a:off x="812800" y="3429000"/>
            <a:ext cx="17272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0" name="19 Oval"/>
          <p:cNvSpPr/>
          <p:nvPr/>
        </p:nvSpPr>
        <p:spPr bwMode="auto">
          <a:xfrm>
            <a:off x="1766272" y="4866752"/>
            <a:ext cx="855232"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1" name="20 Oval"/>
          <p:cNvSpPr/>
          <p:nvPr/>
        </p:nvSpPr>
        <p:spPr bwMode="auto">
          <a:xfrm>
            <a:off x="1454773" y="5500632"/>
            <a:ext cx="18288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2" name="21 Oval"/>
          <p:cNvSpPr/>
          <p:nvPr/>
        </p:nvSpPr>
        <p:spPr bwMode="auto">
          <a:xfrm>
            <a:off x="2218944" y="5791200"/>
            <a:ext cx="36576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3" name="22 Oval"/>
          <p:cNvSpPr/>
          <p:nvPr/>
        </p:nvSpPr>
        <p:spPr bwMode="auto">
          <a:xfrm>
            <a:off x="2505387" y="4479888"/>
            <a:ext cx="48768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6" name="25 Düz Bağlayıcı"/>
          <p:cNvSpPr>
            <a:spLocks noChangeShapeType="1"/>
          </p:cNvSpPr>
          <p:nvPr/>
        </p:nvSpPr>
        <p:spPr bwMode="auto">
          <a:xfrm>
            <a:off x="12130592"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6" name="5 Slayt Numarası Yer Tutucusu"/>
          <p:cNvSpPr>
            <a:spLocks noGrp="1"/>
          </p:cNvSpPr>
          <p:nvPr>
            <p:ph type="sldNum" sz="quarter" idx="12"/>
          </p:nvPr>
        </p:nvSpPr>
        <p:spPr bwMode="auto">
          <a:xfrm>
            <a:off x="1787488" y="4928702"/>
            <a:ext cx="812800" cy="517524"/>
          </a:xfrm>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88321652"/>
      </p:ext>
    </p:extLst>
  </p:cSld>
  <p:clrMapOvr>
    <a:overrideClrMapping bg1="dk1" tx1="lt1" bg2="dk2" tx2="lt2" accent1="accent1" accent2="accent2" accent3="accent3" accent4="accent4" accent5="accent5" accent6="accent6" hlink="hlink" folHlink="folHlink"/>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5" name="4 Veri Yer Tutucusu"/>
          <p:cNvSpPr>
            <a:spLocks noGrp="1"/>
          </p:cNvSpPr>
          <p:nvPr>
            <p:ph type="dt" sz="half" idx="10"/>
          </p:nvPr>
        </p:nvSpPr>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6" name="5 Altbilgi Yer Tutucusu"/>
          <p:cNvSpPr>
            <a:spLocks noGrp="1"/>
          </p:cNvSpPr>
          <p:nvPr>
            <p:ph type="ftr" sz="quarter" idx="11"/>
          </p:nvPr>
        </p:nvSpPr>
        <p:spPr/>
        <p:txBody>
          <a:bodyPr/>
          <a:lstStyle/>
          <a:p>
            <a:endParaRPr lang="tr-TR">
              <a:solidFill>
                <a:srgbClr val="575F6D"/>
              </a:solidFill>
            </a:endParaRPr>
          </a:p>
        </p:txBody>
      </p:sp>
      <p:sp>
        <p:nvSpPr>
          <p:cNvPr id="7" name="6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
        <p:nvSpPr>
          <p:cNvPr id="9" name="8 İçerik Yer Tutucusu"/>
          <p:cNvSpPr>
            <a:spLocks noGrp="1"/>
          </p:cNvSpPr>
          <p:nvPr>
            <p:ph sz="quarter" idx="1"/>
          </p:nvPr>
        </p:nvSpPr>
        <p:spPr>
          <a:xfrm>
            <a:off x="609600" y="1600200"/>
            <a:ext cx="48768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1" name="10 İçerik Yer Tutucusu"/>
          <p:cNvSpPr>
            <a:spLocks noGrp="1"/>
          </p:cNvSpPr>
          <p:nvPr>
            <p:ph sz="quarter" idx="2"/>
          </p:nvPr>
        </p:nvSpPr>
        <p:spPr>
          <a:xfrm>
            <a:off x="5693664" y="1600200"/>
            <a:ext cx="48768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extLst>
      <p:ext uri="{BB962C8B-B14F-4D97-AF65-F5344CB8AC3E}">
        <p14:creationId xmlns:p14="http://schemas.microsoft.com/office/powerpoint/2010/main" val="2714155798"/>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609600" y="273050"/>
            <a:ext cx="10058400" cy="1143000"/>
          </a:xfrm>
        </p:spPr>
        <p:txBody>
          <a:bodyPr anchor="b"/>
          <a:lstStyle>
            <a:lvl1pPr>
              <a:defRPr/>
            </a:lvl1pPr>
          </a:lstStyle>
          <a:p>
            <a:r>
              <a:rPr kumimoji="0" lang="tr-TR" smtClean="0"/>
              <a:t>Asıl başlık stili için tıklatın</a:t>
            </a:r>
            <a:endParaRPr kumimoji="0" lang="en-US"/>
          </a:p>
        </p:txBody>
      </p:sp>
      <p:sp>
        <p:nvSpPr>
          <p:cNvPr id="7" name="6 Veri Yer Tutucusu"/>
          <p:cNvSpPr>
            <a:spLocks noGrp="1"/>
          </p:cNvSpPr>
          <p:nvPr>
            <p:ph type="dt" sz="half" idx="10"/>
          </p:nvPr>
        </p:nvSpPr>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8" name="7 Altbilgi Yer Tutucusu"/>
          <p:cNvSpPr>
            <a:spLocks noGrp="1"/>
          </p:cNvSpPr>
          <p:nvPr>
            <p:ph type="ftr" sz="quarter" idx="11"/>
          </p:nvPr>
        </p:nvSpPr>
        <p:spPr/>
        <p:txBody>
          <a:bodyPr/>
          <a:lstStyle/>
          <a:p>
            <a:endParaRPr lang="tr-TR">
              <a:solidFill>
                <a:srgbClr val="575F6D"/>
              </a:solidFill>
            </a:endParaRPr>
          </a:p>
        </p:txBody>
      </p:sp>
      <p:sp>
        <p:nvSpPr>
          <p:cNvPr id="9" name="8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
        <p:nvSpPr>
          <p:cNvPr id="11" name="10 İçerik Yer Tutucusu"/>
          <p:cNvSpPr>
            <a:spLocks noGrp="1"/>
          </p:cNvSpPr>
          <p:nvPr>
            <p:ph sz="quarter" idx="2"/>
          </p:nvPr>
        </p:nvSpPr>
        <p:spPr>
          <a:xfrm>
            <a:off x="609600" y="2362200"/>
            <a:ext cx="4876800" cy="38862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3" name="12 İçerik Yer Tutucusu"/>
          <p:cNvSpPr>
            <a:spLocks noGrp="1"/>
          </p:cNvSpPr>
          <p:nvPr>
            <p:ph sz="quarter" idx="4"/>
          </p:nvPr>
        </p:nvSpPr>
        <p:spPr>
          <a:xfrm>
            <a:off x="5829300" y="2362200"/>
            <a:ext cx="4876800" cy="38862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2" name="11 Metin Yer Tutucusu"/>
          <p:cNvSpPr>
            <a:spLocks noGrp="1"/>
          </p:cNvSpPr>
          <p:nvPr>
            <p:ph type="body" sz="quarter" idx="1"/>
          </p:nvPr>
        </p:nvSpPr>
        <p:spPr>
          <a:xfrm>
            <a:off x="609600" y="1569720"/>
            <a:ext cx="48768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tr-TR" smtClean="0"/>
              <a:t>Asıl metin stillerini düzenlemek için tıklatın</a:t>
            </a:r>
          </a:p>
        </p:txBody>
      </p:sp>
      <p:sp>
        <p:nvSpPr>
          <p:cNvPr id="14" name="13 Metin Yer Tutucusu"/>
          <p:cNvSpPr>
            <a:spLocks noGrp="1"/>
          </p:cNvSpPr>
          <p:nvPr>
            <p:ph type="body" sz="quarter" idx="3"/>
          </p:nvPr>
        </p:nvSpPr>
        <p:spPr>
          <a:xfrm>
            <a:off x="5791200" y="1569720"/>
            <a:ext cx="48768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tr-TR" smtClean="0"/>
              <a:t>Asıl metin stillerini düzenlemek için tıklatın</a:t>
            </a:r>
          </a:p>
        </p:txBody>
      </p:sp>
    </p:spTree>
    <p:extLst>
      <p:ext uri="{BB962C8B-B14F-4D97-AF65-F5344CB8AC3E}">
        <p14:creationId xmlns:p14="http://schemas.microsoft.com/office/powerpoint/2010/main" val="377980206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609600" y="273050"/>
            <a:ext cx="10058400" cy="1143000"/>
          </a:xfrm>
        </p:spPr>
        <p:txBody>
          <a:bodyPr anchor="b"/>
          <a:lstStyle>
            <a:lvl1pPr>
              <a:defRPr/>
            </a:lvl1pPr>
          </a:lstStyle>
          <a:p>
            <a:r>
              <a:rPr kumimoji="0" lang="tr-TR" smtClean="0"/>
              <a:t>Asıl başlık stili için tıklatın</a:t>
            </a:r>
            <a:endParaRPr kumimoji="0" lang="en-US"/>
          </a:p>
        </p:txBody>
      </p:sp>
      <p:sp>
        <p:nvSpPr>
          <p:cNvPr id="7" name="6 Veri Yer Tutucusu"/>
          <p:cNvSpPr>
            <a:spLocks noGrp="1"/>
          </p:cNvSpPr>
          <p:nvPr>
            <p:ph type="dt" sz="half" idx="10"/>
          </p:nvPr>
        </p:nvSpPr>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8" name="7 Altbilgi Yer Tutucusu"/>
          <p:cNvSpPr>
            <a:spLocks noGrp="1"/>
          </p:cNvSpPr>
          <p:nvPr>
            <p:ph type="ftr" sz="quarter" idx="11"/>
          </p:nvPr>
        </p:nvSpPr>
        <p:spPr/>
        <p:txBody>
          <a:bodyPr/>
          <a:lstStyle/>
          <a:p>
            <a:endParaRPr lang="tr-TR">
              <a:solidFill>
                <a:srgbClr val="575F6D"/>
              </a:solidFill>
            </a:endParaRPr>
          </a:p>
        </p:txBody>
      </p:sp>
      <p:sp>
        <p:nvSpPr>
          <p:cNvPr id="9" name="8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
        <p:nvSpPr>
          <p:cNvPr id="11" name="10 İçerik Yer Tutucusu"/>
          <p:cNvSpPr>
            <a:spLocks noGrp="1"/>
          </p:cNvSpPr>
          <p:nvPr>
            <p:ph sz="quarter" idx="2"/>
          </p:nvPr>
        </p:nvSpPr>
        <p:spPr>
          <a:xfrm>
            <a:off x="609600" y="2362200"/>
            <a:ext cx="4876800" cy="38862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3" name="12 İçerik Yer Tutucusu"/>
          <p:cNvSpPr>
            <a:spLocks noGrp="1"/>
          </p:cNvSpPr>
          <p:nvPr>
            <p:ph sz="quarter" idx="4"/>
          </p:nvPr>
        </p:nvSpPr>
        <p:spPr>
          <a:xfrm>
            <a:off x="5829300" y="2362200"/>
            <a:ext cx="4876800" cy="38862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2" name="11 Metin Yer Tutucusu"/>
          <p:cNvSpPr>
            <a:spLocks noGrp="1"/>
          </p:cNvSpPr>
          <p:nvPr>
            <p:ph type="body" sz="quarter" idx="1"/>
          </p:nvPr>
        </p:nvSpPr>
        <p:spPr>
          <a:xfrm>
            <a:off x="609600" y="1569720"/>
            <a:ext cx="48768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tr-TR" smtClean="0"/>
              <a:t>Asıl metin stillerini düzenlemek için tıklatın</a:t>
            </a:r>
          </a:p>
        </p:txBody>
      </p:sp>
      <p:sp>
        <p:nvSpPr>
          <p:cNvPr id="14" name="13 Metin Yer Tutucusu"/>
          <p:cNvSpPr>
            <a:spLocks noGrp="1"/>
          </p:cNvSpPr>
          <p:nvPr>
            <p:ph type="body" sz="quarter" idx="3"/>
          </p:nvPr>
        </p:nvSpPr>
        <p:spPr>
          <a:xfrm>
            <a:off x="5791200" y="1569720"/>
            <a:ext cx="48768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tr-TR" smtClean="0"/>
              <a:t>Asıl metin stillerini düzenlemek için tıklatın</a:t>
            </a:r>
          </a:p>
        </p:txBody>
      </p:sp>
    </p:spTree>
    <p:extLst>
      <p:ext uri="{BB962C8B-B14F-4D97-AF65-F5344CB8AC3E}">
        <p14:creationId xmlns:p14="http://schemas.microsoft.com/office/powerpoint/2010/main" val="3348772444"/>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6" name="5 Veri Yer Tutucusu"/>
          <p:cNvSpPr>
            <a:spLocks noGrp="1"/>
          </p:cNvSpPr>
          <p:nvPr>
            <p:ph type="dt" sz="half" idx="10"/>
          </p:nvPr>
        </p:nvSpPr>
        <p:spPr/>
        <p:txBody>
          <a:bodyPr rtlCol="0"/>
          <a:lstStyle/>
          <a:p>
            <a:fld id="{61121F49-509F-4791-ADC4-275E4A341A79}" type="datetimeFigureOut">
              <a:rPr lang="tr-TR" smtClean="0">
                <a:solidFill>
                  <a:srgbClr val="575F6D"/>
                </a:solidFill>
              </a:rPr>
              <a:pPr/>
              <a:t>7.03.2018</a:t>
            </a:fld>
            <a:endParaRPr lang="tr-TR">
              <a:solidFill>
                <a:srgbClr val="575F6D"/>
              </a:solidFill>
            </a:endParaRPr>
          </a:p>
        </p:txBody>
      </p:sp>
      <p:sp>
        <p:nvSpPr>
          <p:cNvPr id="7" name="6 Slayt Numarası Yer Tutucusu"/>
          <p:cNvSpPr>
            <a:spLocks noGrp="1"/>
          </p:cNvSpPr>
          <p:nvPr>
            <p:ph type="sldNum" sz="quarter" idx="11"/>
          </p:nvPr>
        </p:nvSpPr>
        <p:spPr/>
        <p:txBody>
          <a:bodyPr rtlCol="0"/>
          <a:lstStyle/>
          <a:p>
            <a:fld id="{32EFB855-E2C2-46E3-8848-B8B15A39DC06}" type="slidenum">
              <a:rPr lang="tr-TR" smtClean="0"/>
              <a:pPr/>
              <a:t>‹#›</a:t>
            </a:fld>
            <a:endParaRPr lang="tr-TR"/>
          </a:p>
        </p:txBody>
      </p:sp>
      <p:sp>
        <p:nvSpPr>
          <p:cNvPr id="8" name="7 Altbilgi Yer Tutucusu"/>
          <p:cNvSpPr>
            <a:spLocks noGrp="1"/>
          </p:cNvSpPr>
          <p:nvPr>
            <p:ph type="ftr" sz="quarter" idx="12"/>
          </p:nvPr>
        </p:nvSpPr>
        <p:spPr/>
        <p:txBody>
          <a:bodyPr rtlCol="0"/>
          <a:lstStyle/>
          <a:p>
            <a:endParaRPr lang="tr-TR">
              <a:solidFill>
                <a:srgbClr val="575F6D"/>
              </a:solidFill>
            </a:endParaRPr>
          </a:p>
        </p:txBody>
      </p:sp>
    </p:spTree>
    <p:extLst>
      <p:ext uri="{BB962C8B-B14F-4D97-AF65-F5344CB8AC3E}">
        <p14:creationId xmlns:p14="http://schemas.microsoft.com/office/powerpoint/2010/main" val="3774450743"/>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3" name="2 Altbilgi Yer Tutucusu"/>
          <p:cNvSpPr>
            <a:spLocks noGrp="1"/>
          </p:cNvSpPr>
          <p:nvPr>
            <p:ph type="ftr" sz="quarter" idx="11"/>
          </p:nvPr>
        </p:nvSpPr>
        <p:spPr/>
        <p:txBody>
          <a:bodyPr/>
          <a:lstStyle/>
          <a:p>
            <a:endParaRPr lang="tr-TR">
              <a:solidFill>
                <a:srgbClr val="575F6D"/>
              </a:solidFill>
            </a:endParaRPr>
          </a:p>
        </p:txBody>
      </p:sp>
      <p:sp>
        <p:nvSpPr>
          <p:cNvPr id="4" name="3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2733333836"/>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bg>
      <p:bgRef idx="1001">
        <a:schemeClr val="bg1"/>
      </p:bgRef>
    </p:bg>
    <p:spTree>
      <p:nvGrpSpPr>
        <p:cNvPr id="1" name=""/>
        <p:cNvGrpSpPr/>
        <p:nvPr/>
      </p:nvGrpSpPr>
      <p:grpSpPr>
        <a:xfrm>
          <a:off x="0" y="0"/>
          <a:ext cx="0" cy="0"/>
          <a:chOff x="0" y="0"/>
          <a:chExt cx="0" cy="0"/>
        </a:xfrm>
      </p:grpSpPr>
      <p:sp>
        <p:nvSpPr>
          <p:cNvPr id="10" name="9 Düz Bağlayıcı"/>
          <p:cNvSpPr>
            <a:spLocks noChangeShapeType="1"/>
          </p:cNvSpPr>
          <p:nvPr/>
        </p:nvSpPr>
        <p:spPr bwMode="auto">
          <a:xfrm>
            <a:off x="11684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2" name="1 Başlık"/>
          <p:cNvSpPr>
            <a:spLocks noGrp="1"/>
          </p:cNvSpPr>
          <p:nvPr>
            <p:ph type="title"/>
          </p:nvPr>
        </p:nvSpPr>
        <p:spPr>
          <a:xfrm rot="5400000">
            <a:off x="5547360" y="3124200"/>
            <a:ext cx="6309360" cy="609600"/>
          </a:xfrm>
        </p:spPr>
        <p:txBody>
          <a:bodyPr anchor="b"/>
          <a:lstStyle>
            <a:lvl1pPr algn="l">
              <a:buNone/>
              <a:defRPr sz="2000" b="1" cap="small" baseline="0"/>
            </a:lvl1pPr>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9083040" y="274320"/>
            <a:ext cx="2036064"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8" name="7 Düz Bağlayıcı"/>
          <p:cNvSpPr>
            <a:spLocks noChangeShapeType="1"/>
          </p:cNvSpPr>
          <p:nvPr/>
        </p:nvSpPr>
        <p:spPr bwMode="auto">
          <a:xfrm>
            <a:off x="83312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9" name="8 Düz Bağlayıcı"/>
          <p:cNvSpPr>
            <a:spLocks noChangeShapeType="1"/>
          </p:cNvSpPr>
          <p:nvPr/>
        </p:nvSpPr>
        <p:spPr bwMode="auto">
          <a:xfrm>
            <a:off x="8256395"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11" name="10 Düz Bağlayıcı"/>
          <p:cNvSpPr>
            <a:spLocks noChangeShapeType="1"/>
          </p:cNvSpPr>
          <p:nvPr/>
        </p:nvSpPr>
        <p:spPr bwMode="auto">
          <a:xfrm>
            <a:off x="119888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2" name="11 Dikdörtgen"/>
          <p:cNvSpPr/>
          <p:nvPr/>
        </p:nvSpPr>
        <p:spPr bwMode="auto">
          <a:xfrm>
            <a:off x="11785600" y="0"/>
            <a:ext cx="4064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3" name="12 Düz Bağlayıcı"/>
          <p:cNvSpPr>
            <a:spLocks noChangeShapeType="1"/>
          </p:cNvSpPr>
          <p:nvPr/>
        </p:nvSpPr>
        <p:spPr bwMode="auto">
          <a:xfrm>
            <a:off x="118872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4" name="13 Oval"/>
          <p:cNvSpPr/>
          <p:nvPr/>
        </p:nvSpPr>
        <p:spPr>
          <a:xfrm>
            <a:off x="10875264" y="5715000"/>
            <a:ext cx="73152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18" name="17 İçerik Yer Tutucusu"/>
          <p:cNvSpPr>
            <a:spLocks noGrp="1"/>
          </p:cNvSpPr>
          <p:nvPr>
            <p:ph sz="quarter" idx="1"/>
          </p:nvPr>
        </p:nvSpPr>
        <p:spPr>
          <a:xfrm>
            <a:off x="406400" y="274320"/>
            <a:ext cx="7518400" cy="6327648"/>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21" name="20 Veri Yer Tutucusu"/>
          <p:cNvSpPr>
            <a:spLocks noGrp="1"/>
          </p:cNvSpPr>
          <p:nvPr>
            <p:ph type="dt" sz="half" idx="14"/>
          </p:nvPr>
        </p:nvSpPr>
        <p:spPr/>
        <p:txBody>
          <a:bodyPr rtlCol="0"/>
          <a:lstStyle/>
          <a:p>
            <a:fld id="{61121F49-509F-4791-ADC4-275E4A341A79}" type="datetimeFigureOut">
              <a:rPr lang="tr-TR" smtClean="0">
                <a:solidFill>
                  <a:srgbClr val="575F6D"/>
                </a:solidFill>
              </a:rPr>
              <a:pPr/>
              <a:t>7.03.2018</a:t>
            </a:fld>
            <a:endParaRPr lang="tr-TR">
              <a:solidFill>
                <a:srgbClr val="575F6D"/>
              </a:solidFill>
            </a:endParaRPr>
          </a:p>
        </p:txBody>
      </p:sp>
      <p:sp>
        <p:nvSpPr>
          <p:cNvPr id="22" name="21 Slayt Numarası Yer Tutucusu"/>
          <p:cNvSpPr>
            <a:spLocks noGrp="1"/>
          </p:cNvSpPr>
          <p:nvPr>
            <p:ph type="sldNum" sz="quarter" idx="15"/>
          </p:nvPr>
        </p:nvSpPr>
        <p:spPr/>
        <p:txBody>
          <a:bodyPr rtlCol="0"/>
          <a:lstStyle/>
          <a:p>
            <a:fld id="{32EFB855-E2C2-46E3-8848-B8B15A39DC06}" type="slidenum">
              <a:rPr lang="tr-TR" smtClean="0"/>
              <a:pPr/>
              <a:t>‹#›</a:t>
            </a:fld>
            <a:endParaRPr lang="tr-TR"/>
          </a:p>
        </p:txBody>
      </p:sp>
      <p:sp>
        <p:nvSpPr>
          <p:cNvPr id="23" name="22 Altbilgi Yer Tutucusu"/>
          <p:cNvSpPr>
            <a:spLocks noGrp="1"/>
          </p:cNvSpPr>
          <p:nvPr>
            <p:ph type="ftr" sz="quarter" idx="16"/>
          </p:nvPr>
        </p:nvSpPr>
        <p:spPr/>
        <p:txBody>
          <a:bodyPr rtlCol="0"/>
          <a:lstStyle/>
          <a:p>
            <a:endParaRPr lang="tr-TR">
              <a:solidFill>
                <a:srgbClr val="575F6D"/>
              </a:solidFill>
            </a:endParaRPr>
          </a:p>
        </p:txBody>
      </p:sp>
    </p:spTree>
    <p:extLst>
      <p:ext uri="{BB962C8B-B14F-4D97-AF65-F5344CB8AC3E}">
        <p14:creationId xmlns:p14="http://schemas.microsoft.com/office/powerpoint/2010/main" val="2849234054"/>
      </p:ext>
    </p:extLst>
  </p:cSld>
  <p:clrMapOvr>
    <a:overrideClrMapping bg1="lt1" tx1="dk1" bg2="lt2" tx2="dk2" accent1="accent1" accent2="accent2" accent3="accent3" accent4="accent4" accent5="accent5" accent6="accent6" hlink="hlink" folHlink="folHlink"/>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9" name="8 Düz Bağlayıcı"/>
          <p:cNvSpPr>
            <a:spLocks noChangeShapeType="1"/>
          </p:cNvSpPr>
          <p:nvPr/>
        </p:nvSpPr>
        <p:spPr bwMode="auto">
          <a:xfrm>
            <a:off x="11684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3" name="12 Oval"/>
          <p:cNvSpPr/>
          <p:nvPr/>
        </p:nvSpPr>
        <p:spPr>
          <a:xfrm>
            <a:off x="10875264" y="5715000"/>
            <a:ext cx="73152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 name="1 Başlık"/>
          <p:cNvSpPr>
            <a:spLocks noGrp="1"/>
          </p:cNvSpPr>
          <p:nvPr>
            <p:ph type="title"/>
          </p:nvPr>
        </p:nvSpPr>
        <p:spPr>
          <a:xfrm rot="5400000">
            <a:off x="5518404" y="3124200"/>
            <a:ext cx="6309360" cy="609600"/>
          </a:xfrm>
        </p:spPr>
        <p:txBody>
          <a:bodyPr anchor="b"/>
          <a:lstStyle>
            <a:lvl1pPr algn="l">
              <a:buNone/>
              <a:defRPr sz="2000" b="1"/>
            </a:lvl1pPr>
          </a:lstStyle>
          <a:p>
            <a:r>
              <a:rPr kumimoji="0" lang="tr-TR" smtClean="0"/>
              <a:t>Asıl başlık stili için tıklatın</a:t>
            </a:r>
            <a:endParaRPr kumimoji="0" lang="en-US"/>
          </a:p>
        </p:txBody>
      </p:sp>
      <p:sp>
        <p:nvSpPr>
          <p:cNvPr id="3" name="2 Resim Yer Tutucusu"/>
          <p:cNvSpPr>
            <a:spLocks noGrp="1"/>
          </p:cNvSpPr>
          <p:nvPr>
            <p:ph type="pic" idx="1"/>
          </p:nvPr>
        </p:nvSpPr>
        <p:spPr>
          <a:xfrm>
            <a:off x="0" y="0"/>
            <a:ext cx="82296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tr-TR" smtClean="0"/>
              <a:t>Resim eklemek için simgeyi tıklatın</a:t>
            </a:r>
            <a:endParaRPr kumimoji="0" lang="en-US" dirty="0"/>
          </a:p>
        </p:txBody>
      </p:sp>
      <p:sp>
        <p:nvSpPr>
          <p:cNvPr id="4" name="3 Metin Yer Tutucusu"/>
          <p:cNvSpPr>
            <a:spLocks noGrp="1"/>
          </p:cNvSpPr>
          <p:nvPr>
            <p:ph type="body" sz="half" idx="2"/>
          </p:nvPr>
        </p:nvSpPr>
        <p:spPr>
          <a:xfrm>
            <a:off x="9021064" y="264795"/>
            <a:ext cx="2032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10" name="9 Düz Bağlayıcı"/>
          <p:cNvSpPr>
            <a:spLocks noChangeShapeType="1"/>
          </p:cNvSpPr>
          <p:nvPr/>
        </p:nvSpPr>
        <p:spPr bwMode="auto">
          <a:xfrm>
            <a:off x="119888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1" name="10 Dikdörtgen"/>
          <p:cNvSpPr/>
          <p:nvPr/>
        </p:nvSpPr>
        <p:spPr bwMode="auto">
          <a:xfrm>
            <a:off x="11785600" y="0"/>
            <a:ext cx="4064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2" name="11 Düz Bağlayıcı"/>
          <p:cNvSpPr>
            <a:spLocks noChangeShapeType="1"/>
          </p:cNvSpPr>
          <p:nvPr/>
        </p:nvSpPr>
        <p:spPr bwMode="auto">
          <a:xfrm>
            <a:off x="118872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9" name="18 Düz Bağlayıcı"/>
          <p:cNvSpPr>
            <a:spLocks noChangeShapeType="1"/>
          </p:cNvSpPr>
          <p:nvPr/>
        </p:nvSpPr>
        <p:spPr bwMode="auto">
          <a:xfrm>
            <a:off x="83312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20" name="19 Düz Bağlayıcı"/>
          <p:cNvSpPr>
            <a:spLocks noChangeShapeType="1"/>
          </p:cNvSpPr>
          <p:nvPr/>
        </p:nvSpPr>
        <p:spPr bwMode="auto">
          <a:xfrm>
            <a:off x="8256395"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17" name="16 Veri Yer Tutucusu"/>
          <p:cNvSpPr>
            <a:spLocks noGrp="1"/>
          </p:cNvSpPr>
          <p:nvPr>
            <p:ph type="dt" sz="half" idx="10"/>
          </p:nvPr>
        </p:nvSpPr>
        <p:spPr/>
        <p:txBody>
          <a:bodyPr rtlCol="0"/>
          <a:lstStyle/>
          <a:p>
            <a:fld id="{61121F49-509F-4791-ADC4-275E4A341A79}" type="datetimeFigureOut">
              <a:rPr lang="tr-TR" smtClean="0">
                <a:solidFill>
                  <a:srgbClr val="575F6D"/>
                </a:solidFill>
              </a:rPr>
              <a:pPr/>
              <a:t>7.03.2018</a:t>
            </a:fld>
            <a:endParaRPr lang="tr-TR">
              <a:solidFill>
                <a:srgbClr val="575F6D"/>
              </a:solidFill>
            </a:endParaRPr>
          </a:p>
        </p:txBody>
      </p:sp>
      <p:sp>
        <p:nvSpPr>
          <p:cNvPr id="18" name="17 Slayt Numarası Yer Tutucusu"/>
          <p:cNvSpPr>
            <a:spLocks noGrp="1"/>
          </p:cNvSpPr>
          <p:nvPr>
            <p:ph type="sldNum" sz="quarter" idx="11"/>
          </p:nvPr>
        </p:nvSpPr>
        <p:spPr/>
        <p:txBody>
          <a:bodyPr rtlCol="0"/>
          <a:lstStyle/>
          <a:p>
            <a:fld id="{32EFB855-E2C2-46E3-8848-B8B15A39DC06}" type="slidenum">
              <a:rPr lang="tr-TR" smtClean="0"/>
              <a:pPr/>
              <a:t>‹#›</a:t>
            </a:fld>
            <a:endParaRPr lang="tr-TR"/>
          </a:p>
        </p:txBody>
      </p:sp>
      <p:sp>
        <p:nvSpPr>
          <p:cNvPr id="21" name="20 Altbilgi Yer Tutucusu"/>
          <p:cNvSpPr>
            <a:spLocks noGrp="1"/>
          </p:cNvSpPr>
          <p:nvPr>
            <p:ph type="ftr" sz="quarter" idx="12"/>
          </p:nvPr>
        </p:nvSpPr>
        <p:spPr/>
        <p:txBody>
          <a:bodyPr rtlCol="0"/>
          <a:lstStyle/>
          <a:p>
            <a:endParaRPr lang="tr-TR">
              <a:solidFill>
                <a:srgbClr val="575F6D"/>
              </a:solidFill>
            </a:endParaRPr>
          </a:p>
        </p:txBody>
      </p:sp>
    </p:spTree>
    <p:extLst>
      <p:ext uri="{BB962C8B-B14F-4D97-AF65-F5344CB8AC3E}">
        <p14:creationId xmlns:p14="http://schemas.microsoft.com/office/powerpoint/2010/main" val="1096516110"/>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5" name="4 Altbilgi Yer Tutucusu"/>
          <p:cNvSpPr>
            <a:spLocks noGrp="1"/>
          </p:cNvSpPr>
          <p:nvPr>
            <p:ph type="ftr" sz="quarter" idx="11"/>
          </p:nvPr>
        </p:nvSpPr>
        <p:spPr/>
        <p:txBody>
          <a:bodyPr/>
          <a:lstStyle/>
          <a:p>
            <a:endParaRPr lang="tr-TR">
              <a:solidFill>
                <a:srgbClr val="575F6D"/>
              </a:solidFill>
            </a:endParaRPr>
          </a:p>
        </p:txBody>
      </p:sp>
      <p:sp>
        <p:nvSpPr>
          <p:cNvPr id="6" name="5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3765938233"/>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8839200" y="274640"/>
            <a:ext cx="2235200" cy="5851525"/>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609600" y="274639"/>
            <a:ext cx="8026400" cy="5851525"/>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5" name="4 Altbilgi Yer Tutucusu"/>
          <p:cNvSpPr>
            <a:spLocks noGrp="1"/>
          </p:cNvSpPr>
          <p:nvPr>
            <p:ph type="ftr" sz="quarter" idx="11"/>
          </p:nvPr>
        </p:nvSpPr>
        <p:spPr/>
        <p:txBody>
          <a:bodyPr/>
          <a:lstStyle/>
          <a:p>
            <a:endParaRPr lang="tr-TR">
              <a:solidFill>
                <a:srgbClr val="575F6D"/>
              </a:solidFill>
            </a:endParaRPr>
          </a:p>
        </p:txBody>
      </p:sp>
      <p:sp>
        <p:nvSpPr>
          <p:cNvPr id="6" name="5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2991979283"/>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p:bgRef idx="1001">
        <a:schemeClr val="bg1"/>
      </p:bgRef>
    </p:bg>
    <p:spTree>
      <p:nvGrpSpPr>
        <p:cNvPr id="1" name=""/>
        <p:cNvGrpSpPr/>
        <p:nvPr/>
      </p:nvGrpSpPr>
      <p:grpSpPr>
        <a:xfrm>
          <a:off x="0" y="0"/>
          <a:ext cx="0" cy="0"/>
          <a:chOff x="0" y="0"/>
          <a:chExt cx="0" cy="0"/>
        </a:xfrm>
      </p:grpSpPr>
      <p:sp>
        <p:nvSpPr>
          <p:cNvPr id="8" name="7 Başlık"/>
          <p:cNvSpPr>
            <a:spLocks noGrp="1"/>
          </p:cNvSpPr>
          <p:nvPr>
            <p:ph type="ctrTitle"/>
          </p:nvPr>
        </p:nvSpPr>
        <p:spPr>
          <a:xfrm>
            <a:off x="3048000" y="3124200"/>
            <a:ext cx="8229600" cy="1894362"/>
          </a:xfrm>
        </p:spPr>
        <p:txBody>
          <a:bodyPr/>
          <a:lstStyle>
            <a:lvl1pPr>
              <a:defRPr b="1"/>
            </a:lvl1pPr>
          </a:lstStyle>
          <a:p>
            <a:r>
              <a:rPr kumimoji="0" lang="tr-TR" smtClean="0"/>
              <a:t>Asıl başlık stili için tıklatın</a:t>
            </a:r>
            <a:endParaRPr kumimoji="0" lang="en-US"/>
          </a:p>
        </p:txBody>
      </p:sp>
      <p:sp>
        <p:nvSpPr>
          <p:cNvPr id="9" name="8 Alt Başlık"/>
          <p:cNvSpPr>
            <a:spLocks noGrp="1"/>
          </p:cNvSpPr>
          <p:nvPr>
            <p:ph type="subTitle" idx="1"/>
          </p:nvPr>
        </p:nvSpPr>
        <p:spPr>
          <a:xfrm>
            <a:off x="3048000" y="5003322"/>
            <a:ext cx="82296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28" name="27 Veri Yer Tutucusu"/>
          <p:cNvSpPr>
            <a:spLocks noGrp="1"/>
          </p:cNvSpPr>
          <p:nvPr>
            <p:ph type="dt" sz="half" idx="10"/>
          </p:nvPr>
        </p:nvSpPr>
        <p:spPr bwMode="auto">
          <a:xfrm rot="5400000">
            <a:off x="10733828" y="1110597"/>
            <a:ext cx="2286000" cy="508000"/>
          </a:xfrm>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17" name="16 Altbilgi Yer Tutucusu"/>
          <p:cNvSpPr>
            <a:spLocks noGrp="1"/>
          </p:cNvSpPr>
          <p:nvPr>
            <p:ph type="ftr" sz="quarter" idx="11"/>
          </p:nvPr>
        </p:nvSpPr>
        <p:spPr bwMode="auto">
          <a:xfrm rot="5400000">
            <a:off x="10045959" y="4117661"/>
            <a:ext cx="3657600" cy="512064"/>
          </a:xfrm>
        </p:spPr>
        <p:txBody>
          <a:bodyPr/>
          <a:lstStyle/>
          <a:p>
            <a:endParaRPr lang="tr-TR">
              <a:solidFill>
                <a:srgbClr val="575F6D"/>
              </a:solidFill>
            </a:endParaRPr>
          </a:p>
        </p:txBody>
      </p:sp>
      <p:sp>
        <p:nvSpPr>
          <p:cNvPr id="10" name="9 Dikdörtgen"/>
          <p:cNvSpPr/>
          <p:nvPr/>
        </p:nvSpPr>
        <p:spPr bwMode="auto">
          <a:xfrm>
            <a:off x="508000" y="0"/>
            <a:ext cx="8128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2" name="11 Dikdörtgen"/>
          <p:cNvSpPr/>
          <p:nvPr/>
        </p:nvSpPr>
        <p:spPr bwMode="auto">
          <a:xfrm>
            <a:off x="368448" y="0"/>
            <a:ext cx="139552"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4" name="13 Dikdörtgen"/>
          <p:cNvSpPr/>
          <p:nvPr/>
        </p:nvSpPr>
        <p:spPr bwMode="auto">
          <a:xfrm>
            <a:off x="1320800" y="0"/>
            <a:ext cx="242496"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9" name="18 Dikdörtgen"/>
          <p:cNvSpPr/>
          <p:nvPr/>
        </p:nvSpPr>
        <p:spPr bwMode="auto">
          <a:xfrm>
            <a:off x="1521760" y="0"/>
            <a:ext cx="30704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1" name="10 Düz Bağlayıcı"/>
          <p:cNvSpPr>
            <a:spLocks noChangeShapeType="1"/>
          </p:cNvSpPr>
          <p:nvPr/>
        </p:nvSpPr>
        <p:spPr bwMode="auto">
          <a:xfrm>
            <a:off x="141792"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8" name="17 Düz Bağlayıcı"/>
          <p:cNvSpPr>
            <a:spLocks noChangeShapeType="1"/>
          </p:cNvSpPr>
          <p:nvPr/>
        </p:nvSpPr>
        <p:spPr bwMode="auto">
          <a:xfrm>
            <a:off x="12192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20" name="19 Düz Bağlayıcı"/>
          <p:cNvSpPr>
            <a:spLocks noChangeShapeType="1"/>
          </p:cNvSpPr>
          <p:nvPr/>
        </p:nvSpPr>
        <p:spPr bwMode="auto">
          <a:xfrm>
            <a:off x="1138816"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6" name="15 Düz Bağlayıcı"/>
          <p:cNvSpPr>
            <a:spLocks noChangeShapeType="1"/>
          </p:cNvSpPr>
          <p:nvPr/>
        </p:nvSpPr>
        <p:spPr bwMode="auto">
          <a:xfrm>
            <a:off x="2302187"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5" name="14 Düz Bağlayıcı"/>
          <p:cNvSpPr>
            <a:spLocks noChangeShapeType="1"/>
          </p:cNvSpPr>
          <p:nvPr/>
        </p:nvSpPr>
        <p:spPr bwMode="auto">
          <a:xfrm>
            <a:off x="14224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22" name="21 Düz Bağlayıcı"/>
          <p:cNvSpPr>
            <a:spLocks noChangeShapeType="1"/>
          </p:cNvSpPr>
          <p:nvPr/>
        </p:nvSpPr>
        <p:spPr bwMode="auto">
          <a:xfrm>
            <a:off x="12151808"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27" name="26 Dikdörtgen"/>
          <p:cNvSpPr/>
          <p:nvPr/>
        </p:nvSpPr>
        <p:spPr bwMode="auto">
          <a:xfrm>
            <a:off x="1625600" y="0"/>
            <a:ext cx="1016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1" name="20 Oval"/>
          <p:cNvSpPr/>
          <p:nvPr/>
        </p:nvSpPr>
        <p:spPr bwMode="auto">
          <a:xfrm>
            <a:off x="812800" y="3429000"/>
            <a:ext cx="17272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3" name="22 Oval"/>
          <p:cNvSpPr/>
          <p:nvPr/>
        </p:nvSpPr>
        <p:spPr bwMode="auto">
          <a:xfrm>
            <a:off x="1746176" y="4866752"/>
            <a:ext cx="855232"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4" name="23 Oval"/>
          <p:cNvSpPr/>
          <p:nvPr/>
        </p:nvSpPr>
        <p:spPr bwMode="auto">
          <a:xfrm>
            <a:off x="1454773" y="5500632"/>
            <a:ext cx="18288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6" name="25 Oval"/>
          <p:cNvSpPr/>
          <p:nvPr/>
        </p:nvSpPr>
        <p:spPr bwMode="auto">
          <a:xfrm>
            <a:off x="2218944" y="5788152"/>
            <a:ext cx="36576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5" name="24 Oval"/>
          <p:cNvSpPr/>
          <p:nvPr/>
        </p:nvSpPr>
        <p:spPr>
          <a:xfrm>
            <a:off x="2540000" y="4495800"/>
            <a:ext cx="48768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9" name="28 Slayt Numarası Yer Tutucusu"/>
          <p:cNvSpPr>
            <a:spLocks noGrp="1"/>
          </p:cNvSpPr>
          <p:nvPr>
            <p:ph type="sldNum" sz="quarter" idx="12"/>
          </p:nvPr>
        </p:nvSpPr>
        <p:spPr bwMode="auto">
          <a:xfrm>
            <a:off x="1767392" y="4928702"/>
            <a:ext cx="812800" cy="517524"/>
          </a:xfrm>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117052098"/>
      </p:ext>
    </p:extLst>
  </p:cSld>
  <p:clrMapOvr>
    <a:overrideClrMapping bg1="lt1" tx1="dk1" bg2="lt2" tx2="dk2" accent1="accent1" accent2="accent2" accent3="accent3" accent4="accent4" accent5="accent5" accent6="accent6" hlink="hlink" folHlink="folHlink"/>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8" name="7 İçerik Yer Tutucusu"/>
          <p:cNvSpPr>
            <a:spLocks noGrp="1"/>
          </p:cNvSpPr>
          <p:nvPr>
            <p:ph sz="quarter" idx="1"/>
          </p:nvPr>
        </p:nvSpPr>
        <p:spPr>
          <a:xfrm>
            <a:off x="609600" y="1600200"/>
            <a:ext cx="9956800" cy="4873752"/>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6 Veri Yer Tutucusu"/>
          <p:cNvSpPr>
            <a:spLocks noGrp="1"/>
          </p:cNvSpPr>
          <p:nvPr>
            <p:ph type="dt" sz="half" idx="14"/>
          </p:nvPr>
        </p:nvSpPr>
        <p:spPr/>
        <p:txBody>
          <a:bodyPr rtlCol="0"/>
          <a:lstStyle/>
          <a:p>
            <a:fld id="{61121F49-509F-4791-ADC4-275E4A341A79}" type="datetimeFigureOut">
              <a:rPr lang="tr-TR" smtClean="0">
                <a:solidFill>
                  <a:srgbClr val="575F6D"/>
                </a:solidFill>
              </a:rPr>
              <a:pPr/>
              <a:t>7.03.2018</a:t>
            </a:fld>
            <a:endParaRPr lang="tr-TR">
              <a:solidFill>
                <a:srgbClr val="575F6D"/>
              </a:solidFill>
            </a:endParaRPr>
          </a:p>
        </p:txBody>
      </p:sp>
      <p:sp>
        <p:nvSpPr>
          <p:cNvPr id="9" name="8 Slayt Numarası Yer Tutucusu"/>
          <p:cNvSpPr>
            <a:spLocks noGrp="1"/>
          </p:cNvSpPr>
          <p:nvPr>
            <p:ph type="sldNum" sz="quarter" idx="15"/>
          </p:nvPr>
        </p:nvSpPr>
        <p:spPr/>
        <p:txBody>
          <a:bodyPr rtlCol="0"/>
          <a:lstStyle/>
          <a:p>
            <a:fld id="{32EFB855-E2C2-46E3-8848-B8B15A39DC06}" type="slidenum">
              <a:rPr lang="tr-TR" smtClean="0"/>
              <a:pPr/>
              <a:t>‹#›</a:t>
            </a:fld>
            <a:endParaRPr lang="tr-TR"/>
          </a:p>
        </p:txBody>
      </p:sp>
      <p:sp>
        <p:nvSpPr>
          <p:cNvPr id="10" name="9 Altbilgi Yer Tutucusu"/>
          <p:cNvSpPr>
            <a:spLocks noGrp="1"/>
          </p:cNvSpPr>
          <p:nvPr>
            <p:ph type="ftr" sz="quarter" idx="16"/>
          </p:nvPr>
        </p:nvSpPr>
        <p:spPr/>
        <p:txBody>
          <a:bodyPr rtlCol="0"/>
          <a:lstStyle/>
          <a:p>
            <a:endParaRPr lang="tr-TR">
              <a:solidFill>
                <a:srgbClr val="575F6D"/>
              </a:solidFill>
            </a:endParaRPr>
          </a:p>
        </p:txBody>
      </p:sp>
    </p:spTree>
    <p:extLst>
      <p:ext uri="{BB962C8B-B14F-4D97-AF65-F5344CB8AC3E}">
        <p14:creationId xmlns:p14="http://schemas.microsoft.com/office/powerpoint/2010/main" val="2621797121"/>
      </p:ext>
    </p:extLst>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1">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3048000" y="2895600"/>
            <a:ext cx="8229600" cy="2053590"/>
          </a:xfrm>
        </p:spPr>
        <p:txBody>
          <a:bodyPr/>
          <a:lstStyle>
            <a:lvl1pPr algn="l">
              <a:buNone/>
              <a:defRPr sz="3000" b="1" cap="small" baseline="0"/>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3048000" y="5010150"/>
            <a:ext cx="82296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bwMode="auto">
          <a:xfrm rot="5400000">
            <a:off x="10732008" y="1106932"/>
            <a:ext cx="2286000" cy="508000"/>
          </a:xfrm>
        </p:spPr>
        <p:txBody>
          <a:bodyPr/>
          <a:lstStyle/>
          <a:p>
            <a:fld id="{61121F49-509F-4791-ADC4-275E4A341A79}" type="datetimeFigureOut">
              <a:rPr lang="tr-TR" smtClean="0">
                <a:solidFill>
                  <a:srgbClr val="FFF39D"/>
                </a:solidFill>
              </a:rPr>
              <a:pPr/>
              <a:t>7.03.2018</a:t>
            </a:fld>
            <a:endParaRPr lang="tr-TR">
              <a:solidFill>
                <a:srgbClr val="FFF39D"/>
              </a:solidFill>
            </a:endParaRPr>
          </a:p>
        </p:txBody>
      </p:sp>
      <p:sp>
        <p:nvSpPr>
          <p:cNvPr id="5" name="4 Altbilgi Yer Tutucusu"/>
          <p:cNvSpPr>
            <a:spLocks noGrp="1"/>
          </p:cNvSpPr>
          <p:nvPr>
            <p:ph type="ftr" sz="quarter" idx="11"/>
          </p:nvPr>
        </p:nvSpPr>
        <p:spPr bwMode="auto">
          <a:xfrm rot="5400000">
            <a:off x="10046208" y="4114800"/>
            <a:ext cx="3657600" cy="512064"/>
          </a:xfrm>
        </p:spPr>
        <p:txBody>
          <a:bodyPr/>
          <a:lstStyle/>
          <a:p>
            <a:endParaRPr lang="tr-TR">
              <a:solidFill>
                <a:srgbClr val="FFF39D"/>
              </a:solidFill>
            </a:endParaRPr>
          </a:p>
        </p:txBody>
      </p:sp>
      <p:sp>
        <p:nvSpPr>
          <p:cNvPr id="9" name="8 Dikdörtgen"/>
          <p:cNvSpPr/>
          <p:nvPr/>
        </p:nvSpPr>
        <p:spPr bwMode="auto">
          <a:xfrm>
            <a:off x="508000" y="0"/>
            <a:ext cx="8128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0" name="9 Dikdörtgen"/>
          <p:cNvSpPr/>
          <p:nvPr/>
        </p:nvSpPr>
        <p:spPr bwMode="auto">
          <a:xfrm>
            <a:off x="368448" y="0"/>
            <a:ext cx="139552"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1" name="10 Dikdörtgen"/>
          <p:cNvSpPr/>
          <p:nvPr/>
        </p:nvSpPr>
        <p:spPr bwMode="auto">
          <a:xfrm>
            <a:off x="1320800" y="0"/>
            <a:ext cx="242496"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2" name="11 Dikdörtgen"/>
          <p:cNvSpPr/>
          <p:nvPr/>
        </p:nvSpPr>
        <p:spPr bwMode="auto">
          <a:xfrm>
            <a:off x="1521760" y="0"/>
            <a:ext cx="30704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3" name="12 Düz Bağlayıcı"/>
          <p:cNvSpPr>
            <a:spLocks noChangeShapeType="1"/>
          </p:cNvSpPr>
          <p:nvPr/>
        </p:nvSpPr>
        <p:spPr bwMode="auto">
          <a:xfrm>
            <a:off x="141792"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4" name="13 Düz Bağlayıcı"/>
          <p:cNvSpPr>
            <a:spLocks noChangeShapeType="1"/>
          </p:cNvSpPr>
          <p:nvPr/>
        </p:nvSpPr>
        <p:spPr bwMode="auto">
          <a:xfrm>
            <a:off x="12192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5" name="14 Düz Bağlayıcı"/>
          <p:cNvSpPr>
            <a:spLocks noChangeShapeType="1"/>
          </p:cNvSpPr>
          <p:nvPr/>
        </p:nvSpPr>
        <p:spPr bwMode="auto">
          <a:xfrm>
            <a:off x="1138816"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6" name="15 Düz Bağlayıcı"/>
          <p:cNvSpPr>
            <a:spLocks noChangeShapeType="1"/>
          </p:cNvSpPr>
          <p:nvPr/>
        </p:nvSpPr>
        <p:spPr bwMode="auto">
          <a:xfrm>
            <a:off x="2302187"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7" name="16 Düz Bağlayıcı"/>
          <p:cNvSpPr>
            <a:spLocks noChangeShapeType="1"/>
          </p:cNvSpPr>
          <p:nvPr/>
        </p:nvSpPr>
        <p:spPr bwMode="auto">
          <a:xfrm>
            <a:off x="14224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8" name="17 Dikdörtgen"/>
          <p:cNvSpPr/>
          <p:nvPr/>
        </p:nvSpPr>
        <p:spPr bwMode="auto">
          <a:xfrm>
            <a:off x="1625600" y="0"/>
            <a:ext cx="1016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19" name="18 Oval"/>
          <p:cNvSpPr/>
          <p:nvPr/>
        </p:nvSpPr>
        <p:spPr bwMode="auto">
          <a:xfrm>
            <a:off x="812800" y="3429000"/>
            <a:ext cx="17272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0" name="19 Oval"/>
          <p:cNvSpPr/>
          <p:nvPr/>
        </p:nvSpPr>
        <p:spPr bwMode="auto">
          <a:xfrm>
            <a:off x="1766272" y="4866752"/>
            <a:ext cx="855232"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1" name="20 Oval"/>
          <p:cNvSpPr/>
          <p:nvPr/>
        </p:nvSpPr>
        <p:spPr bwMode="auto">
          <a:xfrm>
            <a:off x="1454773" y="5500632"/>
            <a:ext cx="18288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2" name="21 Oval"/>
          <p:cNvSpPr/>
          <p:nvPr/>
        </p:nvSpPr>
        <p:spPr bwMode="auto">
          <a:xfrm>
            <a:off x="2218944" y="5791200"/>
            <a:ext cx="36576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3" name="22 Oval"/>
          <p:cNvSpPr/>
          <p:nvPr/>
        </p:nvSpPr>
        <p:spPr bwMode="auto">
          <a:xfrm>
            <a:off x="2505387" y="4479888"/>
            <a:ext cx="48768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6" name="25 Düz Bağlayıcı"/>
          <p:cNvSpPr>
            <a:spLocks noChangeShapeType="1"/>
          </p:cNvSpPr>
          <p:nvPr/>
        </p:nvSpPr>
        <p:spPr bwMode="auto">
          <a:xfrm>
            <a:off x="12130592"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6" name="5 Slayt Numarası Yer Tutucusu"/>
          <p:cNvSpPr>
            <a:spLocks noGrp="1"/>
          </p:cNvSpPr>
          <p:nvPr>
            <p:ph type="sldNum" sz="quarter" idx="12"/>
          </p:nvPr>
        </p:nvSpPr>
        <p:spPr bwMode="auto">
          <a:xfrm>
            <a:off x="1787488" y="4928702"/>
            <a:ext cx="812800" cy="517524"/>
          </a:xfrm>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1515710822"/>
      </p:ext>
    </p:extLst>
  </p:cSld>
  <p:clrMapOvr>
    <a:overrideClrMapping bg1="dk1" tx1="lt1" bg2="dk2" tx2="lt2" accent1="accent1" accent2="accent2" accent3="accent3" accent4="accent4" accent5="accent5" accent6="accent6" hlink="hlink" folHlink="folHlink"/>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5" name="4 Veri Yer Tutucusu"/>
          <p:cNvSpPr>
            <a:spLocks noGrp="1"/>
          </p:cNvSpPr>
          <p:nvPr>
            <p:ph type="dt" sz="half" idx="10"/>
          </p:nvPr>
        </p:nvSpPr>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6" name="5 Altbilgi Yer Tutucusu"/>
          <p:cNvSpPr>
            <a:spLocks noGrp="1"/>
          </p:cNvSpPr>
          <p:nvPr>
            <p:ph type="ftr" sz="quarter" idx="11"/>
          </p:nvPr>
        </p:nvSpPr>
        <p:spPr/>
        <p:txBody>
          <a:bodyPr/>
          <a:lstStyle/>
          <a:p>
            <a:endParaRPr lang="tr-TR">
              <a:solidFill>
                <a:srgbClr val="575F6D"/>
              </a:solidFill>
            </a:endParaRPr>
          </a:p>
        </p:txBody>
      </p:sp>
      <p:sp>
        <p:nvSpPr>
          <p:cNvPr id="7" name="6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
        <p:nvSpPr>
          <p:cNvPr id="9" name="8 İçerik Yer Tutucusu"/>
          <p:cNvSpPr>
            <a:spLocks noGrp="1"/>
          </p:cNvSpPr>
          <p:nvPr>
            <p:ph sz="quarter" idx="1"/>
          </p:nvPr>
        </p:nvSpPr>
        <p:spPr>
          <a:xfrm>
            <a:off x="609600" y="1600200"/>
            <a:ext cx="48768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1" name="10 İçerik Yer Tutucusu"/>
          <p:cNvSpPr>
            <a:spLocks noGrp="1"/>
          </p:cNvSpPr>
          <p:nvPr>
            <p:ph sz="quarter" idx="2"/>
          </p:nvPr>
        </p:nvSpPr>
        <p:spPr>
          <a:xfrm>
            <a:off x="5693664" y="1600200"/>
            <a:ext cx="48768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extLst>
      <p:ext uri="{BB962C8B-B14F-4D97-AF65-F5344CB8AC3E}">
        <p14:creationId xmlns:p14="http://schemas.microsoft.com/office/powerpoint/2010/main" val="203764582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6" name="5 Veri Yer Tutucusu"/>
          <p:cNvSpPr>
            <a:spLocks noGrp="1"/>
          </p:cNvSpPr>
          <p:nvPr>
            <p:ph type="dt" sz="half" idx="10"/>
          </p:nvPr>
        </p:nvSpPr>
        <p:spPr/>
        <p:txBody>
          <a:bodyPr rtlCol="0"/>
          <a:lstStyle/>
          <a:p>
            <a:fld id="{61121F49-509F-4791-ADC4-275E4A341A79}" type="datetimeFigureOut">
              <a:rPr lang="tr-TR" smtClean="0">
                <a:solidFill>
                  <a:srgbClr val="575F6D"/>
                </a:solidFill>
              </a:rPr>
              <a:pPr/>
              <a:t>7.03.2018</a:t>
            </a:fld>
            <a:endParaRPr lang="tr-TR">
              <a:solidFill>
                <a:srgbClr val="575F6D"/>
              </a:solidFill>
            </a:endParaRPr>
          </a:p>
        </p:txBody>
      </p:sp>
      <p:sp>
        <p:nvSpPr>
          <p:cNvPr id="7" name="6 Slayt Numarası Yer Tutucusu"/>
          <p:cNvSpPr>
            <a:spLocks noGrp="1"/>
          </p:cNvSpPr>
          <p:nvPr>
            <p:ph type="sldNum" sz="quarter" idx="11"/>
          </p:nvPr>
        </p:nvSpPr>
        <p:spPr/>
        <p:txBody>
          <a:bodyPr rtlCol="0"/>
          <a:lstStyle/>
          <a:p>
            <a:fld id="{32EFB855-E2C2-46E3-8848-B8B15A39DC06}" type="slidenum">
              <a:rPr lang="tr-TR" smtClean="0"/>
              <a:pPr/>
              <a:t>‹#›</a:t>
            </a:fld>
            <a:endParaRPr lang="tr-TR"/>
          </a:p>
        </p:txBody>
      </p:sp>
      <p:sp>
        <p:nvSpPr>
          <p:cNvPr id="8" name="7 Altbilgi Yer Tutucusu"/>
          <p:cNvSpPr>
            <a:spLocks noGrp="1"/>
          </p:cNvSpPr>
          <p:nvPr>
            <p:ph type="ftr" sz="quarter" idx="12"/>
          </p:nvPr>
        </p:nvSpPr>
        <p:spPr/>
        <p:txBody>
          <a:bodyPr rtlCol="0"/>
          <a:lstStyle/>
          <a:p>
            <a:endParaRPr lang="tr-TR">
              <a:solidFill>
                <a:srgbClr val="575F6D"/>
              </a:solidFill>
            </a:endParaRPr>
          </a:p>
        </p:txBody>
      </p:sp>
    </p:spTree>
    <p:extLst>
      <p:ext uri="{BB962C8B-B14F-4D97-AF65-F5344CB8AC3E}">
        <p14:creationId xmlns:p14="http://schemas.microsoft.com/office/powerpoint/2010/main" val="3999422084"/>
      </p:ext>
    </p:extLst>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609600" y="273050"/>
            <a:ext cx="10058400" cy="1143000"/>
          </a:xfrm>
        </p:spPr>
        <p:txBody>
          <a:bodyPr anchor="b"/>
          <a:lstStyle>
            <a:lvl1pPr>
              <a:defRPr/>
            </a:lvl1pPr>
          </a:lstStyle>
          <a:p>
            <a:r>
              <a:rPr kumimoji="0" lang="tr-TR" smtClean="0"/>
              <a:t>Asıl başlık stili için tıklatın</a:t>
            </a:r>
            <a:endParaRPr kumimoji="0" lang="en-US"/>
          </a:p>
        </p:txBody>
      </p:sp>
      <p:sp>
        <p:nvSpPr>
          <p:cNvPr id="7" name="6 Veri Yer Tutucusu"/>
          <p:cNvSpPr>
            <a:spLocks noGrp="1"/>
          </p:cNvSpPr>
          <p:nvPr>
            <p:ph type="dt" sz="half" idx="10"/>
          </p:nvPr>
        </p:nvSpPr>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8" name="7 Altbilgi Yer Tutucusu"/>
          <p:cNvSpPr>
            <a:spLocks noGrp="1"/>
          </p:cNvSpPr>
          <p:nvPr>
            <p:ph type="ftr" sz="quarter" idx="11"/>
          </p:nvPr>
        </p:nvSpPr>
        <p:spPr/>
        <p:txBody>
          <a:bodyPr/>
          <a:lstStyle/>
          <a:p>
            <a:endParaRPr lang="tr-TR">
              <a:solidFill>
                <a:srgbClr val="575F6D"/>
              </a:solidFill>
            </a:endParaRPr>
          </a:p>
        </p:txBody>
      </p:sp>
      <p:sp>
        <p:nvSpPr>
          <p:cNvPr id="9" name="8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
        <p:nvSpPr>
          <p:cNvPr id="11" name="10 İçerik Yer Tutucusu"/>
          <p:cNvSpPr>
            <a:spLocks noGrp="1"/>
          </p:cNvSpPr>
          <p:nvPr>
            <p:ph sz="quarter" idx="2"/>
          </p:nvPr>
        </p:nvSpPr>
        <p:spPr>
          <a:xfrm>
            <a:off x="609600" y="2362200"/>
            <a:ext cx="4876800" cy="38862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3" name="12 İçerik Yer Tutucusu"/>
          <p:cNvSpPr>
            <a:spLocks noGrp="1"/>
          </p:cNvSpPr>
          <p:nvPr>
            <p:ph sz="quarter" idx="4"/>
          </p:nvPr>
        </p:nvSpPr>
        <p:spPr>
          <a:xfrm>
            <a:off x="5829300" y="2362200"/>
            <a:ext cx="4876800" cy="38862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2" name="11 Metin Yer Tutucusu"/>
          <p:cNvSpPr>
            <a:spLocks noGrp="1"/>
          </p:cNvSpPr>
          <p:nvPr>
            <p:ph type="body" sz="quarter" idx="1"/>
          </p:nvPr>
        </p:nvSpPr>
        <p:spPr>
          <a:xfrm>
            <a:off x="609600" y="1569720"/>
            <a:ext cx="48768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tr-TR" smtClean="0"/>
              <a:t>Asıl metin stillerini düzenlemek için tıklatın</a:t>
            </a:r>
          </a:p>
        </p:txBody>
      </p:sp>
      <p:sp>
        <p:nvSpPr>
          <p:cNvPr id="14" name="13 Metin Yer Tutucusu"/>
          <p:cNvSpPr>
            <a:spLocks noGrp="1"/>
          </p:cNvSpPr>
          <p:nvPr>
            <p:ph type="body" sz="quarter" idx="3"/>
          </p:nvPr>
        </p:nvSpPr>
        <p:spPr>
          <a:xfrm>
            <a:off x="5791200" y="1569720"/>
            <a:ext cx="48768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tr-TR" smtClean="0"/>
              <a:t>Asıl metin stillerini düzenlemek için tıklatın</a:t>
            </a:r>
          </a:p>
        </p:txBody>
      </p:sp>
    </p:spTree>
    <p:extLst>
      <p:ext uri="{BB962C8B-B14F-4D97-AF65-F5344CB8AC3E}">
        <p14:creationId xmlns:p14="http://schemas.microsoft.com/office/powerpoint/2010/main" val="4195729585"/>
      </p:ext>
    </p:extLst>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6" name="5 Veri Yer Tutucusu"/>
          <p:cNvSpPr>
            <a:spLocks noGrp="1"/>
          </p:cNvSpPr>
          <p:nvPr>
            <p:ph type="dt" sz="half" idx="10"/>
          </p:nvPr>
        </p:nvSpPr>
        <p:spPr/>
        <p:txBody>
          <a:bodyPr rtlCol="0"/>
          <a:lstStyle/>
          <a:p>
            <a:fld id="{61121F49-509F-4791-ADC4-275E4A341A79}" type="datetimeFigureOut">
              <a:rPr lang="tr-TR" smtClean="0">
                <a:solidFill>
                  <a:srgbClr val="575F6D"/>
                </a:solidFill>
              </a:rPr>
              <a:pPr/>
              <a:t>7.03.2018</a:t>
            </a:fld>
            <a:endParaRPr lang="tr-TR">
              <a:solidFill>
                <a:srgbClr val="575F6D"/>
              </a:solidFill>
            </a:endParaRPr>
          </a:p>
        </p:txBody>
      </p:sp>
      <p:sp>
        <p:nvSpPr>
          <p:cNvPr id="7" name="6 Slayt Numarası Yer Tutucusu"/>
          <p:cNvSpPr>
            <a:spLocks noGrp="1"/>
          </p:cNvSpPr>
          <p:nvPr>
            <p:ph type="sldNum" sz="quarter" idx="11"/>
          </p:nvPr>
        </p:nvSpPr>
        <p:spPr/>
        <p:txBody>
          <a:bodyPr rtlCol="0"/>
          <a:lstStyle/>
          <a:p>
            <a:fld id="{32EFB855-E2C2-46E3-8848-B8B15A39DC06}" type="slidenum">
              <a:rPr lang="tr-TR" smtClean="0"/>
              <a:pPr/>
              <a:t>‹#›</a:t>
            </a:fld>
            <a:endParaRPr lang="tr-TR"/>
          </a:p>
        </p:txBody>
      </p:sp>
      <p:sp>
        <p:nvSpPr>
          <p:cNvPr id="8" name="7 Altbilgi Yer Tutucusu"/>
          <p:cNvSpPr>
            <a:spLocks noGrp="1"/>
          </p:cNvSpPr>
          <p:nvPr>
            <p:ph type="ftr" sz="quarter" idx="12"/>
          </p:nvPr>
        </p:nvSpPr>
        <p:spPr/>
        <p:txBody>
          <a:bodyPr rtlCol="0"/>
          <a:lstStyle/>
          <a:p>
            <a:endParaRPr lang="tr-TR">
              <a:solidFill>
                <a:srgbClr val="575F6D"/>
              </a:solidFill>
            </a:endParaRPr>
          </a:p>
        </p:txBody>
      </p:sp>
    </p:spTree>
    <p:extLst>
      <p:ext uri="{BB962C8B-B14F-4D97-AF65-F5344CB8AC3E}">
        <p14:creationId xmlns:p14="http://schemas.microsoft.com/office/powerpoint/2010/main" val="3811194558"/>
      </p:ext>
    </p:extLst>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3" name="2 Altbilgi Yer Tutucusu"/>
          <p:cNvSpPr>
            <a:spLocks noGrp="1"/>
          </p:cNvSpPr>
          <p:nvPr>
            <p:ph type="ftr" sz="quarter" idx="11"/>
          </p:nvPr>
        </p:nvSpPr>
        <p:spPr/>
        <p:txBody>
          <a:bodyPr/>
          <a:lstStyle/>
          <a:p>
            <a:endParaRPr lang="tr-TR">
              <a:solidFill>
                <a:srgbClr val="575F6D"/>
              </a:solidFill>
            </a:endParaRPr>
          </a:p>
        </p:txBody>
      </p:sp>
      <p:sp>
        <p:nvSpPr>
          <p:cNvPr id="4" name="3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2795089984"/>
      </p:ext>
    </p:extLst>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bg>
      <p:bgRef idx="1001">
        <a:schemeClr val="bg1"/>
      </p:bgRef>
    </p:bg>
    <p:spTree>
      <p:nvGrpSpPr>
        <p:cNvPr id="1" name=""/>
        <p:cNvGrpSpPr/>
        <p:nvPr/>
      </p:nvGrpSpPr>
      <p:grpSpPr>
        <a:xfrm>
          <a:off x="0" y="0"/>
          <a:ext cx="0" cy="0"/>
          <a:chOff x="0" y="0"/>
          <a:chExt cx="0" cy="0"/>
        </a:xfrm>
      </p:grpSpPr>
      <p:sp>
        <p:nvSpPr>
          <p:cNvPr id="10" name="9 Düz Bağlayıcı"/>
          <p:cNvSpPr>
            <a:spLocks noChangeShapeType="1"/>
          </p:cNvSpPr>
          <p:nvPr/>
        </p:nvSpPr>
        <p:spPr bwMode="auto">
          <a:xfrm>
            <a:off x="11684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2" name="1 Başlık"/>
          <p:cNvSpPr>
            <a:spLocks noGrp="1"/>
          </p:cNvSpPr>
          <p:nvPr>
            <p:ph type="title"/>
          </p:nvPr>
        </p:nvSpPr>
        <p:spPr>
          <a:xfrm rot="5400000">
            <a:off x="5547360" y="3124200"/>
            <a:ext cx="6309360" cy="609600"/>
          </a:xfrm>
        </p:spPr>
        <p:txBody>
          <a:bodyPr anchor="b"/>
          <a:lstStyle>
            <a:lvl1pPr algn="l">
              <a:buNone/>
              <a:defRPr sz="2000" b="1" cap="small" baseline="0"/>
            </a:lvl1pPr>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9083040" y="274320"/>
            <a:ext cx="2036064"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8" name="7 Düz Bağlayıcı"/>
          <p:cNvSpPr>
            <a:spLocks noChangeShapeType="1"/>
          </p:cNvSpPr>
          <p:nvPr/>
        </p:nvSpPr>
        <p:spPr bwMode="auto">
          <a:xfrm>
            <a:off x="83312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9" name="8 Düz Bağlayıcı"/>
          <p:cNvSpPr>
            <a:spLocks noChangeShapeType="1"/>
          </p:cNvSpPr>
          <p:nvPr/>
        </p:nvSpPr>
        <p:spPr bwMode="auto">
          <a:xfrm>
            <a:off x="8256395"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11" name="10 Düz Bağlayıcı"/>
          <p:cNvSpPr>
            <a:spLocks noChangeShapeType="1"/>
          </p:cNvSpPr>
          <p:nvPr/>
        </p:nvSpPr>
        <p:spPr bwMode="auto">
          <a:xfrm>
            <a:off x="119888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2" name="11 Dikdörtgen"/>
          <p:cNvSpPr/>
          <p:nvPr/>
        </p:nvSpPr>
        <p:spPr bwMode="auto">
          <a:xfrm>
            <a:off x="11785600" y="0"/>
            <a:ext cx="4064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3" name="12 Düz Bağlayıcı"/>
          <p:cNvSpPr>
            <a:spLocks noChangeShapeType="1"/>
          </p:cNvSpPr>
          <p:nvPr/>
        </p:nvSpPr>
        <p:spPr bwMode="auto">
          <a:xfrm>
            <a:off x="118872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4" name="13 Oval"/>
          <p:cNvSpPr/>
          <p:nvPr/>
        </p:nvSpPr>
        <p:spPr>
          <a:xfrm>
            <a:off x="10875264" y="5715000"/>
            <a:ext cx="73152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18" name="17 İçerik Yer Tutucusu"/>
          <p:cNvSpPr>
            <a:spLocks noGrp="1"/>
          </p:cNvSpPr>
          <p:nvPr>
            <p:ph sz="quarter" idx="1"/>
          </p:nvPr>
        </p:nvSpPr>
        <p:spPr>
          <a:xfrm>
            <a:off x="406400" y="274320"/>
            <a:ext cx="7518400" cy="6327648"/>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21" name="20 Veri Yer Tutucusu"/>
          <p:cNvSpPr>
            <a:spLocks noGrp="1"/>
          </p:cNvSpPr>
          <p:nvPr>
            <p:ph type="dt" sz="half" idx="14"/>
          </p:nvPr>
        </p:nvSpPr>
        <p:spPr/>
        <p:txBody>
          <a:bodyPr rtlCol="0"/>
          <a:lstStyle/>
          <a:p>
            <a:fld id="{61121F49-509F-4791-ADC4-275E4A341A79}" type="datetimeFigureOut">
              <a:rPr lang="tr-TR" smtClean="0">
                <a:solidFill>
                  <a:srgbClr val="575F6D"/>
                </a:solidFill>
              </a:rPr>
              <a:pPr/>
              <a:t>7.03.2018</a:t>
            </a:fld>
            <a:endParaRPr lang="tr-TR">
              <a:solidFill>
                <a:srgbClr val="575F6D"/>
              </a:solidFill>
            </a:endParaRPr>
          </a:p>
        </p:txBody>
      </p:sp>
      <p:sp>
        <p:nvSpPr>
          <p:cNvPr id="22" name="21 Slayt Numarası Yer Tutucusu"/>
          <p:cNvSpPr>
            <a:spLocks noGrp="1"/>
          </p:cNvSpPr>
          <p:nvPr>
            <p:ph type="sldNum" sz="quarter" idx="15"/>
          </p:nvPr>
        </p:nvSpPr>
        <p:spPr/>
        <p:txBody>
          <a:bodyPr rtlCol="0"/>
          <a:lstStyle/>
          <a:p>
            <a:fld id="{32EFB855-E2C2-46E3-8848-B8B15A39DC06}" type="slidenum">
              <a:rPr lang="tr-TR" smtClean="0"/>
              <a:pPr/>
              <a:t>‹#›</a:t>
            </a:fld>
            <a:endParaRPr lang="tr-TR"/>
          </a:p>
        </p:txBody>
      </p:sp>
      <p:sp>
        <p:nvSpPr>
          <p:cNvPr id="23" name="22 Altbilgi Yer Tutucusu"/>
          <p:cNvSpPr>
            <a:spLocks noGrp="1"/>
          </p:cNvSpPr>
          <p:nvPr>
            <p:ph type="ftr" sz="quarter" idx="16"/>
          </p:nvPr>
        </p:nvSpPr>
        <p:spPr/>
        <p:txBody>
          <a:bodyPr rtlCol="0"/>
          <a:lstStyle/>
          <a:p>
            <a:endParaRPr lang="tr-TR">
              <a:solidFill>
                <a:srgbClr val="575F6D"/>
              </a:solidFill>
            </a:endParaRPr>
          </a:p>
        </p:txBody>
      </p:sp>
    </p:spTree>
    <p:extLst>
      <p:ext uri="{BB962C8B-B14F-4D97-AF65-F5344CB8AC3E}">
        <p14:creationId xmlns:p14="http://schemas.microsoft.com/office/powerpoint/2010/main" val="740532299"/>
      </p:ext>
    </p:extLst>
  </p:cSld>
  <p:clrMapOvr>
    <a:overrideClrMapping bg1="lt1" tx1="dk1" bg2="lt2" tx2="dk2" accent1="accent1" accent2="accent2" accent3="accent3" accent4="accent4" accent5="accent5" accent6="accent6" hlink="hlink" folHlink="folHlink"/>
  </p:clrMapOvr>
</p:sldLayout>
</file>

<file path=ppt/slideLayouts/slideLayout64.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9" name="8 Düz Bağlayıcı"/>
          <p:cNvSpPr>
            <a:spLocks noChangeShapeType="1"/>
          </p:cNvSpPr>
          <p:nvPr/>
        </p:nvSpPr>
        <p:spPr bwMode="auto">
          <a:xfrm>
            <a:off x="11684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3" name="12 Oval"/>
          <p:cNvSpPr/>
          <p:nvPr/>
        </p:nvSpPr>
        <p:spPr>
          <a:xfrm>
            <a:off x="10875264" y="5715000"/>
            <a:ext cx="73152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 name="1 Başlık"/>
          <p:cNvSpPr>
            <a:spLocks noGrp="1"/>
          </p:cNvSpPr>
          <p:nvPr>
            <p:ph type="title"/>
          </p:nvPr>
        </p:nvSpPr>
        <p:spPr>
          <a:xfrm rot="5400000">
            <a:off x="5518404" y="3124200"/>
            <a:ext cx="6309360" cy="609600"/>
          </a:xfrm>
        </p:spPr>
        <p:txBody>
          <a:bodyPr anchor="b"/>
          <a:lstStyle>
            <a:lvl1pPr algn="l">
              <a:buNone/>
              <a:defRPr sz="2000" b="1"/>
            </a:lvl1pPr>
          </a:lstStyle>
          <a:p>
            <a:r>
              <a:rPr kumimoji="0" lang="tr-TR" smtClean="0"/>
              <a:t>Asıl başlık stili için tıklatın</a:t>
            </a:r>
            <a:endParaRPr kumimoji="0" lang="en-US"/>
          </a:p>
        </p:txBody>
      </p:sp>
      <p:sp>
        <p:nvSpPr>
          <p:cNvPr id="3" name="2 Resim Yer Tutucusu"/>
          <p:cNvSpPr>
            <a:spLocks noGrp="1"/>
          </p:cNvSpPr>
          <p:nvPr>
            <p:ph type="pic" idx="1"/>
          </p:nvPr>
        </p:nvSpPr>
        <p:spPr>
          <a:xfrm>
            <a:off x="0" y="0"/>
            <a:ext cx="82296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tr-TR" smtClean="0"/>
              <a:t>Resim eklemek için simgeyi tıklatın</a:t>
            </a:r>
            <a:endParaRPr kumimoji="0" lang="en-US" dirty="0"/>
          </a:p>
        </p:txBody>
      </p:sp>
      <p:sp>
        <p:nvSpPr>
          <p:cNvPr id="4" name="3 Metin Yer Tutucusu"/>
          <p:cNvSpPr>
            <a:spLocks noGrp="1"/>
          </p:cNvSpPr>
          <p:nvPr>
            <p:ph type="body" sz="half" idx="2"/>
          </p:nvPr>
        </p:nvSpPr>
        <p:spPr>
          <a:xfrm>
            <a:off x="9021064" y="264795"/>
            <a:ext cx="2032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10" name="9 Düz Bağlayıcı"/>
          <p:cNvSpPr>
            <a:spLocks noChangeShapeType="1"/>
          </p:cNvSpPr>
          <p:nvPr/>
        </p:nvSpPr>
        <p:spPr bwMode="auto">
          <a:xfrm>
            <a:off x="119888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1" name="10 Dikdörtgen"/>
          <p:cNvSpPr/>
          <p:nvPr/>
        </p:nvSpPr>
        <p:spPr bwMode="auto">
          <a:xfrm>
            <a:off x="11785600" y="0"/>
            <a:ext cx="4064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2" name="11 Düz Bağlayıcı"/>
          <p:cNvSpPr>
            <a:spLocks noChangeShapeType="1"/>
          </p:cNvSpPr>
          <p:nvPr/>
        </p:nvSpPr>
        <p:spPr bwMode="auto">
          <a:xfrm>
            <a:off x="118872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9" name="18 Düz Bağlayıcı"/>
          <p:cNvSpPr>
            <a:spLocks noChangeShapeType="1"/>
          </p:cNvSpPr>
          <p:nvPr/>
        </p:nvSpPr>
        <p:spPr bwMode="auto">
          <a:xfrm>
            <a:off x="83312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20" name="19 Düz Bağlayıcı"/>
          <p:cNvSpPr>
            <a:spLocks noChangeShapeType="1"/>
          </p:cNvSpPr>
          <p:nvPr/>
        </p:nvSpPr>
        <p:spPr bwMode="auto">
          <a:xfrm>
            <a:off x="8256395"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17" name="16 Veri Yer Tutucusu"/>
          <p:cNvSpPr>
            <a:spLocks noGrp="1"/>
          </p:cNvSpPr>
          <p:nvPr>
            <p:ph type="dt" sz="half" idx="10"/>
          </p:nvPr>
        </p:nvSpPr>
        <p:spPr/>
        <p:txBody>
          <a:bodyPr rtlCol="0"/>
          <a:lstStyle/>
          <a:p>
            <a:fld id="{61121F49-509F-4791-ADC4-275E4A341A79}" type="datetimeFigureOut">
              <a:rPr lang="tr-TR" smtClean="0">
                <a:solidFill>
                  <a:srgbClr val="575F6D"/>
                </a:solidFill>
              </a:rPr>
              <a:pPr/>
              <a:t>7.03.2018</a:t>
            </a:fld>
            <a:endParaRPr lang="tr-TR">
              <a:solidFill>
                <a:srgbClr val="575F6D"/>
              </a:solidFill>
            </a:endParaRPr>
          </a:p>
        </p:txBody>
      </p:sp>
      <p:sp>
        <p:nvSpPr>
          <p:cNvPr id="18" name="17 Slayt Numarası Yer Tutucusu"/>
          <p:cNvSpPr>
            <a:spLocks noGrp="1"/>
          </p:cNvSpPr>
          <p:nvPr>
            <p:ph type="sldNum" sz="quarter" idx="11"/>
          </p:nvPr>
        </p:nvSpPr>
        <p:spPr/>
        <p:txBody>
          <a:bodyPr rtlCol="0"/>
          <a:lstStyle/>
          <a:p>
            <a:fld id="{32EFB855-E2C2-46E3-8848-B8B15A39DC06}" type="slidenum">
              <a:rPr lang="tr-TR" smtClean="0"/>
              <a:pPr/>
              <a:t>‹#›</a:t>
            </a:fld>
            <a:endParaRPr lang="tr-TR"/>
          </a:p>
        </p:txBody>
      </p:sp>
      <p:sp>
        <p:nvSpPr>
          <p:cNvPr id="21" name="20 Altbilgi Yer Tutucusu"/>
          <p:cNvSpPr>
            <a:spLocks noGrp="1"/>
          </p:cNvSpPr>
          <p:nvPr>
            <p:ph type="ftr" sz="quarter" idx="12"/>
          </p:nvPr>
        </p:nvSpPr>
        <p:spPr/>
        <p:txBody>
          <a:bodyPr rtlCol="0"/>
          <a:lstStyle/>
          <a:p>
            <a:endParaRPr lang="tr-TR">
              <a:solidFill>
                <a:srgbClr val="575F6D"/>
              </a:solidFill>
            </a:endParaRPr>
          </a:p>
        </p:txBody>
      </p:sp>
    </p:spTree>
    <p:extLst>
      <p:ext uri="{BB962C8B-B14F-4D97-AF65-F5344CB8AC3E}">
        <p14:creationId xmlns:p14="http://schemas.microsoft.com/office/powerpoint/2010/main" val="3868480210"/>
      </p:ext>
    </p:extLst>
  </p:cSld>
  <p:clrMapOvr>
    <a:masterClrMapping/>
  </p:clrMapOvr>
</p:sldLayout>
</file>

<file path=ppt/slideLayouts/slideLayout65.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5" name="4 Altbilgi Yer Tutucusu"/>
          <p:cNvSpPr>
            <a:spLocks noGrp="1"/>
          </p:cNvSpPr>
          <p:nvPr>
            <p:ph type="ftr" sz="quarter" idx="11"/>
          </p:nvPr>
        </p:nvSpPr>
        <p:spPr/>
        <p:txBody>
          <a:bodyPr/>
          <a:lstStyle/>
          <a:p>
            <a:endParaRPr lang="tr-TR">
              <a:solidFill>
                <a:srgbClr val="575F6D"/>
              </a:solidFill>
            </a:endParaRPr>
          </a:p>
        </p:txBody>
      </p:sp>
      <p:sp>
        <p:nvSpPr>
          <p:cNvPr id="6" name="5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2880129359"/>
      </p:ext>
    </p:extLst>
  </p:cSld>
  <p:clrMapOvr>
    <a:masterClrMapping/>
  </p:clrMapOvr>
</p:sldLayout>
</file>

<file path=ppt/slideLayouts/slideLayout6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8839200" y="274640"/>
            <a:ext cx="2235200" cy="5851525"/>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609600" y="274639"/>
            <a:ext cx="8026400" cy="5851525"/>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5" name="4 Altbilgi Yer Tutucusu"/>
          <p:cNvSpPr>
            <a:spLocks noGrp="1"/>
          </p:cNvSpPr>
          <p:nvPr>
            <p:ph type="ftr" sz="quarter" idx="11"/>
          </p:nvPr>
        </p:nvSpPr>
        <p:spPr/>
        <p:txBody>
          <a:bodyPr/>
          <a:lstStyle/>
          <a:p>
            <a:endParaRPr lang="tr-TR">
              <a:solidFill>
                <a:srgbClr val="575F6D"/>
              </a:solidFill>
            </a:endParaRPr>
          </a:p>
        </p:txBody>
      </p:sp>
      <p:sp>
        <p:nvSpPr>
          <p:cNvPr id="6" name="5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1963706779"/>
      </p:ext>
    </p:extLst>
  </p:cSld>
  <p:clrMapOvr>
    <a:masterClrMapping/>
  </p:clrMapOvr>
</p:sldLayout>
</file>

<file path=ppt/slideLayouts/slideLayout67.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p:bgRef idx="1001">
        <a:schemeClr val="bg1"/>
      </p:bgRef>
    </p:bg>
    <p:spTree>
      <p:nvGrpSpPr>
        <p:cNvPr id="1" name=""/>
        <p:cNvGrpSpPr/>
        <p:nvPr/>
      </p:nvGrpSpPr>
      <p:grpSpPr>
        <a:xfrm>
          <a:off x="0" y="0"/>
          <a:ext cx="0" cy="0"/>
          <a:chOff x="0" y="0"/>
          <a:chExt cx="0" cy="0"/>
        </a:xfrm>
      </p:grpSpPr>
      <p:sp>
        <p:nvSpPr>
          <p:cNvPr id="8" name="7 Başlık"/>
          <p:cNvSpPr>
            <a:spLocks noGrp="1"/>
          </p:cNvSpPr>
          <p:nvPr>
            <p:ph type="ctrTitle"/>
          </p:nvPr>
        </p:nvSpPr>
        <p:spPr>
          <a:xfrm>
            <a:off x="3048000" y="3124200"/>
            <a:ext cx="8229600" cy="1894362"/>
          </a:xfrm>
        </p:spPr>
        <p:txBody>
          <a:bodyPr/>
          <a:lstStyle>
            <a:lvl1pPr>
              <a:defRPr b="1"/>
            </a:lvl1pPr>
          </a:lstStyle>
          <a:p>
            <a:r>
              <a:rPr kumimoji="0" lang="tr-TR" smtClean="0"/>
              <a:t>Asıl başlık stili için tıklatın</a:t>
            </a:r>
            <a:endParaRPr kumimoji="0" lang="en-US"/>
          </a:p>
        </p:txBody>
      </p:sp>
      <p:sp>
        <p:nvSpPr>
          <p:cNvPr id="9" name="8 Alt Başlık"/>
          <p:cNvSpPr>
            <a:spLocks noGrp="1"/>
          </p:cNvSpPr>
          <p:nvPr>
            <p:ph type="subTitle" idx="1"/>
          </p:nvPr>
        </p:nvSpPr>
        <p:spPr>
          <a:xfrm>
            <a:off x="3048000" y="5003322"/>
            <a:ext cx="82296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28" name="27 Veri Yer Tutucusu"/>
          <p:cNvSpPr>
            <a:spLocks noGrp="1"/>
          </p:cNvSpPr>
          <p:nvPr>
            <p:ph type="dt" sz="half" idx="10"/>
          </p:nvPr>
        </p:nvSpPr>
        <p:spPr bwMode="auto">
          <a:xfrm rot="5400000">
            <a:off x="10733828" y="1110597"/>
            <a:ext cx="2286000" cy="508000"/>
          </a:xfrm>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17" name="16 Altbilgi Yer Tutucusu"/>
          <p:cNvSpPr>
            <a:spLocks noGrp="1"/>
          </p:cNvSpPr>
          <p:nvPr>
            <p:ph type="ftr" sz="quarter" idx="11"/>
          </p:nvPr>
        </p:nvSpPr>
        <p:spPr bwMode="auto">
          <a:xfrm rot="5400000">
            <a:off x="10045959" y="4117661"/>
            <a:ext cx="3657600" cy="512064"/>
          </a:xfrm>
        </p:spPr>
        <p:txBody>
          <a:bodyPr/>
          <a:lstStyle/>
          <a:p>
            <a:endParaRPr lang="tr-TR">
              <a:solidFill>
                <a:srgbClr val="575F6D"/>
              </a:solidFill>
            </a:endParaRPr>
          </a:p>
        </p:txBody>
      </p:sp>
      <p:sp>
        <p:nvSpPr>
          <p:cNvPr id="10" name="9 Dikdörtgen"/>
          <p:cNvSpPr/>
          <p:nvPr/>
        </p:nvSpPr>
        <p:spPr bwMode="auto">
          <a:xfrm>
            <a:off x="508000" y="0"/>
            <a:ext cx="8128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2" name="11 Dikdörtgen"/>
          <p:cNvSpPr/>
          <p:nvPr/>
        </p:nvSpPr>
        <p:spPr bwMode="auto">
          <a:xfrm>
            <a:off x="368448" y="0"/>
            <a:ext cx="139552"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4" name="13 Dikdörtgen"/>
          <p:cNvSpPr/>
          <p:nvPr/>
        </p:nvSpPr>
        <p:spPr bwMode="auto">
          <a:xfrm>
            <a:off x="1320800" y="0"/>
            <a:ext cx="242496"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9" name="18 Dikdörtgen"/>
          <p:cNvSpPr/>
          <p:nvPr/>
        </p:nvSpPr>
        <p:spPr bwMode="auto">
          <a:xfrm>
            <a:off x="1521760" y="0"/>
            <a:ext cx="30704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1" name="10 Düz Bağlayıcı"/>
          <p:cNvSpPr>
            <a:spLocks noChangeShapeType="1"/>
          </p:cNvSpPr>
          <p:nvPr/>
        </p:nvSpPr>
        <p:spPr bwMode="auto">
          <a:xfrm>
            <a:off x="141792"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8" name="17 Düz Bağlayıcı"/>
          <p:cNvSpPr>
            <a:spLocks noChangeShapeType="1"/>
          </p:cNvSpPr>
          <p:nvPr/>
        </p:nvSpPr>
        <p:spPr bwMode="auto">
          <a:xfrm>
            <a:off x="12192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20" name="19 Düz Bağlayıcı"/>
          <p:cNvSpPr>
            <a:spLocks noChangeShapeType="1"/>
          </p:cNvSpPr>
          <p:nvPr/>
        </p:nvSpPr>
        <p:spPr bwMode="auto">
          <a:xfrm>
            <a:off x="1138816"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6" name="15 Düz Bağlayıcı"/>
          <p:cNvSpPr>
            <a:spLocks noChangeShapeType="1"/>
          </p:cNvSpPr>
          <p:nvPr/>
        </p:nvSpPr>
        <p:spPr bwMode="auto">
          <a:xfrm>
            <a:off x="2302187"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5" name="14 Düz Bağlayıcı"/>
          <p:cNvSpPr>
            <a:spLocks noChangeShapeType="1"/>
          </p:cNvSpPr>
          <p:nvPr/>
        </p:nvSpPr>
        <p:spPr bwMode="auto">
          <a:xfrm>
            <a:off x="14224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22" name="21 Düz Bağlayıcı"/>
          <p:cNvSpPr>
            <a:spLocks noChangeShapeType="1"/>
          </p:cNvSpPr>
          <p:nvPr/>
        </p:nvSpPr>
        <p:spPr bwMode="auto">
          <a:xfrm>
            <a:off x="12151808"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27" name="26 Dikdörtgen"/>
          <p:cNvSpPr/>
          <p:nvPr/>
        </p:nvSpPr>
        <p:spPr bwMode="auto">
          <a:xfrm>
            <a:off x="1625600" y="0"/>
            <a:ext cx="1016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1" name="20 Oval"/>
          <p:cNvSpPr/>
          <p:nvPr/>
        </p:nvSpPr>
        <p:spPr bwMode="auto">
          <a:xfrm>
            <a:off x="812800" y="3429000"/>
            <a:ext cx="17272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3" name="22 Oval"/>
          <p:cNvSpPr/>
          <p:nvPr/>
        </p:nvSpPr>
        <p:spPr bwMode="auto">
          <a:xfrm>
            <a:off x="1746176" y="4866752"/>
            <a:ext cx="855232"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4" name="23 Oval"/>
          <p:cNvSpPr/>
          <p:nvPr/>
        </p:nvSpPr>
        <p:spPr bwMode="auto">
          <a:xfrm>
            <a:off x="1454773" y="5500632"/>
            <a:ext cx="18288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6" name="25 Oval"/>
          <p:cNvSpPr/>
          <p:nvPr/>
        </p:nvSpPr>
        <p:spPr bwMode="auto">
          <a:xfrm>
            <a:off x="2218944" y="5788152"/>
            <a:ext cx="36576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5" name="24 Oval"/>
          <p:cNvSpPr/>
          <p:nvPr/>
        </p:nvSpPr>
        <p:spPr>
          <a:xfrm>
            <a:off x="2540000" y="4495800"/>
            <a:ext cx="48768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9" name="28 Slayt Numarası Yer Tutucusu"/>
          <p:cNvSpPr>
            <a:spLocks noGrp="1"/>
          </p:cNvSpPr>
          <p:nvPr>
            <p:ph type="sldNum" sz="quarter" idx="12"/>
          </p:nvPr>
        </p:nvSpPr>
        <p:spPr bwMode="auto">
          <a:xfrm>
            <a:off x="1767392" y="4928702"/>
            <a:ext cx="812800" cy="517524"/>
          </a:xfrm>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2044488092"/>
      </p:ext>
    </p:extLst>
  </p:cSld>
  <p:clrMapOvr>
    <a:overrideClrMapping bg1="lt1" tx1="dk1" bg2="lt2" tx2="dk2" accent1="accent1" accent2="accent2" accent3="accent3" accent4="accent4" accent5="accent5" accent6="accent6" hlink="hlink" folHlink="folHlink"/>
  </p:clrMapOvr>
</p:sldLayout>
</file>

<file path=ppt/slideLayouts/slideLayout68.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8" name="7 İçerik Yer Tutucusu"/>
          <p:cNvSpPr>
            <a:spLocks noGrp="1"/>
          </p:cNvSpPr>
          <p:nvPr>
            <p:ph sz="quarter" idx="1"/>
          </p:nvPr>
        </p:nvSpPr>
        <p:spPr>
          <a:xfrm>
            <a:off x="609600" y="1600200"/>
            <a:ext cx="9956800" cy="4873752"/>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6 Veri Yer Tutucusu"/>
          <p:cNvSpPr>
            <a:spLocks noGrp="1"/>
          </p:cNvSpPr>
          <p:nvPr>
            <p:ph type="dt" sz="half" idx="14"/>
          </p:nvPr>
        </p:nvSpPr>
        <p:spPr/>
        <p:txBody>
          <a:bodyPr rtlCol="0"/>
          <a:lstStyle/>
          <a:p>
            <a:fld id="{61121F49-509F-4791-ADC4-275E4A341A79}" type="datetimeFigureOut">
              <a:rPr lang="tr-TR" smtClean="0">
                <a:solidFill>
                  <a:srgbClr val="575F6D"/>
                </a:solidFill>
              </a:rPr>
              <a:pPr/>
              <a:t>7.03.2018</a:t>
            </a:fld>
            <a:endParaRPr lang="tr-TR">
              <a:solidFill>
                <a:srgbClr val="575F6D"/>
              </a:solidFill>
            </a:endParaRPr>
          </a:p>
        </p:txBody>
      </p:sp>
      <p:sp>
        <p:nvSpPr>
          <p:cNvPr id="9" name="8 Slayt Numarası Yer Tutucusu"/>
          <p:cNvSpPr>
            <a:spLocks noGrp="1"/>
          </p:cNvSpPr>
          <p:nvPr>
            <p:ph type="sldNum" sz="quarter" idx="15"/>
          </p:nvPr>
        </p:nvSpPr>
        <p:spPr/>
        <p:txBody>
          <a:bodyPr rtlCol="0"/>
          <a:lstStyle/>
          <a:p>
            <a:fld id="{32EFB855-E2C2-46E3-8848-B8B15A39DC06}" type="slidenum">
              <a:rPr lang="tr-TR" smtClean="0"/>
              <a:pPr/>
              <a:t>‹#›</a:t>
            </a:fld>
            <a:endParaRPr lang="tr-TR"/>
          </a:p>
        </p:txBody>
      </p:sp>
      <p:sp>
        <p:nvSpPr>
          <p:cNvPr id="10" name="9 Altbilgi Yer Tutucusu"/>
          <p:cNvSpPr>
            <a:spLocks noGrp="1"/>
          </p:cNvSpPr>
          <p:nvPr>
            <p:ph type="ftr" sz="quarter" idx="16"/>
          </p:nvPr>
        </p:nvSpPr>
        <p:spPr/>
        <p:txBody>
          <a:bodyPr rtlCol="0"/>
          <a:lstStyle/>
          <a:p>
            <a:endParaRPr lang="tr-TR">
              <a:solidFill>
                <a:srgbClr val="575F6D"/>
              </a:solidFill>
            </a:endParaRPr>
          </a:p>
        </p:txBody>
      </p:sp>
    </p:spTree>
    <p:extLst>
      <p:ext uri="{BB962C8B-B14F-4D97-AF65-F5344CB8AC3E}">
        <p14:creationId xmlns:p14="http://schemas.microsoft.com/office/powerpoint/2010/main" val="3278506543"/>
      </p:ext>
    </p:extLst>
  </p:cSld>
  <p:clrMapOvr>
    <a:masterClrMapping/>
  </p:clrMapOvr>
</p:sldLayout>
</file>

<file path=ppt/slideLayouts/slideLayout69.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1">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3048000" y="2895600"/>
            <a:ext cx="8229600" cy="2053590"/>
          </a:xfrm>
        </p:spPr>
        <p:txBody>
          <a:bodyPr/>
          <a:lstStyle>
            <a:lvl1pPr algn="l">
              <a:buNone/>
              <a:defRPr sz="3000" b="1" cap="small" baseline="0"/>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3048000" y="5010150"/>
            <a:ext cx="82296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bwMode="auto">
          <a:xfrm rot="5400000">
            <a:off x="10732008" y="1106932"/>
            <a:ext cx="2286000" cy="508000"/>
          </a:xfrm>
        </p:spPr>
        <p:txBody>
          <a:bodyPr/>
          <a:lstStyle/>
          <a:p>
            <a:fld id="{61121F49-509F-4791-ADC4-275E4A341A79}" type="datetimeFigureOut">
              <a:rPr lang="tr-TR" smtClean="0">
                <a:solidFill>
                  <a:srgbClr val="FFF39D"/>
                </a:solidFill>
              </a:rPr>
              <a:pPr/>
              <a:t>7.03.2018</a:t>
            </a:fld>
            <a:endParaRPr lang="tr-TR">
              <a:solidFill>
                <a:srgbClr val="FFF39D"/>
              </a:solidFill>
            </a:endParaRPr>
          </a:p>
        </p:txBody>
      </p:sp>
      <p:sp>
        <p:nvSpPr>
          <p:cNvPr id="5" name="4 Altbilgi Yer Tutucusu"/>
          <p:cNvSpPr>
            <a:spLocks noGrp="1"/>
          </p:cNvSpPr>
          <p:nvPr>
            <p:ph type="ftr" sz="quarter" idx="11"/>
          </p:nvPr>
        </p:nvSpPr>
        <p:spPr bwMode="auto">
          <a:xfrm rot="5400000">
            <a:off x="10046208" y="4114800"/>
            <a:ext cx="3657600" cy="512064"/>
          </a:xfrm>
        </p:spPr>
        <p:txBody>
          <a:bodyPr/>
          <a:lstStyle/>
          <a:p>
            <a:endParaRPr lang="tr-TR">
              <a:solidFill>
                <a:srgbClr val="FFF39D"/>
              </a:solidFill>
            </a:endParaRPr>
          </a:p>
        </p:txBody>
      </p:sp>
      <p:sp>
        <p:nvSpPr>
          <p:cNvPr id="9" name="8 Dikdörtgen"/>
          <p:cNvSpPr/>
          <p:nvPr/>
        </p:nvSpPr>
        <p:spPr bwMode="auto">
          <a:xfrm>
            <a:off x="508000" y="0"/>
            <a:ext cx="8128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0" name="9 Dikdörtgen"/>
          <p:cNvSpPr/>
          <p:nvPr/>
        </p:nvSpPr>
        <p:spPr bwMode="auto">
          <a:xfrm>
            <a:off x="368448" y="0"/>
            <a:ext cx="139552"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1" name="10 Dikdörtgen"/>
          <p:cNvSpPr/>
          <p:nvPr/>
        </p:nvSpPr>
        <p:spPr bwMode="auto">
          <a:xfrm>
            <a:off x="1320800" y="0"/>
            <a:ext cx="242496"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2" name="11 Dikdörtgen"/>
          <p:cNvSpPr/>
          <p:nvPr/>
        </p:nvSpPr>
        <p:spPr bwMode="auto">
          <a:xfrm>
            <a:off x="1521760" y="0"/>
            <a:ext cx="30704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3" name="12 Düz Bağlayıcı"/>
          <p:cNvSpPr>
            <a:spLocks noChangeShapeType="1"/>
          </p:cNvSpPr>
          <p:nvPr/>
        </p:nvSpPr>
        <p:spPr bwMode="auto">
          <a:xfrm>
            <a:off x="141792"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4" name="13 Düz Bağlayıcı"/>
          <p:cNvSpPr>
            <a:spLocks noChangeShapeType="1"/>
          </p:cNvSpPr>
          <p:nvPr/>
        </p:nvSpPr>
        <p:spPr bwMode="auto">
          <a:xfrm>
            <a:off x="12192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5" name="14 Düz Bağlayıcı"/>
          <p:cNvSpPr>
            <a:spLocks noChangeShapeType="1"/>
          </p:cNvSpPr>
          <p:nvPr/>
        </p:nvSpPr>
        <p:spPr bwMode="auto">
          <a:xfrm>
            <a:off x="1138816"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6" name="15 Düz Bağlayıcı"/>
          <p:cNvSpPr>
            <a:spLocks noChangeShapeType="1"/>
          </p:cNvSpPr>
          <p:nvPr/>
        </p:nvSpPr>
        <p:spPr bwMode="auto">
          <a:xfrm>
            <a:off x="2302187"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7" name="16 Düz Bağlayıcı"/>
          <p:cNvSpPr>
            <a:spLocks noChangeShapeType="1"/>
          </p:cNvSpPr>
          <p:nvPr/>
        </p:nvSpPr>
        <p:spPr bwMode="auto">
          <a:xfrm>
            <a:off x="14224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8" name="17 Dikdörtgen"/>
          <p:cNvSpPr/>
          <p:nvPr/>
        </p:nvSpPr>
        <p:spPr bwMode="auto">
          <a:xfrm>
            <a:off x="1625600" y="0"/>
            <a:ext cx="1016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19" name="18 Oval"/>
          <p:cNvSpPr/>
          <p:nvPr/>
        </p:nvSpPr>
        <p:spPr bwMode="auto">
          <a:xfrm>
            <a:off x="812800" y="3429000"/>
            <a:ext cx="17272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0" name="19 Oval"/>
          <p:cNvSpPr/>
          <p:nvPr/>
        </p:nvSpPr>
        <p:spPr bwMode="auto">
          <a:xfrm>
            <a:off x="1766272" y="4866752"/>
            <a:ext cx="855232"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1" name="20 Oval"/>
          <p:cNvSpPr/>
          <p:nvPr/>
        </p:nvSpPr>
        <p:spPr bwMode="auto">
          <a:xfrm>
            <a:off x="1454773" y="5500632"/>
            <a:ext cx="18288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2" name="21 Oval"/>
          <p:cNvSpPr/>
          <p:nvPr/>
        </p:nvSpPr>
        <p:spPr bwMode="auto">
          <a:xfrm>
            <a:off x="2218944" y="5791200"/>
            <a:ext cx="36576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3" name="22 Oval"/>
          <p:cNvSpPr/>
          <p:nvPr/>
        </p:nvSpPr>
        <p:spPr bwMode="auto">
          <a:xfrm>
            <a:off x="2505387" y="4479888"/>
            <a:ext cx="48768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6" name="25 Düz Bağlayıcı"/>
          <p:cNvSpPr>
            <a:spLocks noChangeShapeType="1"/>
          </p:cNvSpPr>
          <p:nvPr/>
        </p:nvSpPr>
        <p:spPr bwMode="auto">
          <a:xfrm>
            <a:off x="12130592"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6" name="5 Slayt Numarası Yer Tutucusu"/>
          <p:cNvSpPr>
            <a:spLocks noGrp="1"/>
          </p:cNvSpPr>
          <p:nvPr>
            <p:ph type="sldNum" sz="quarter" idx="12"/>
          </p:nvPr>
        </p:nvSpPr>
        <p:spPr bwMode="auto">
          <a:xfrm>
            <a:off x="1787488" y="4928702"/>
            <a:ext cx="812800" cy="517524"/>
          </a:xfrm>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690753285"/>
      </p:ext>
    </p:extLst>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3" name="2 Altbilgi Yer Tutucusu"/>
          <p:cNvSpPr>
            <a:spLocks noGrp="1"/>
          </p:cNvSpPr>
          <p:nvPr>
            <p:ph type="ftr" sz="quarter" idx="11"/>
          </p:nvPr>
        </p:nvSpPr>
        <p:spPr/>
        <p:txBody>
          <a:bodyPr/>
          <a:lstStyle/>
          <a:p>
            <a:endParaRPr lang="tr-TR">
              <a:solidFill>
                <a:srgbClr val="575F6D"/>
              </a:solidFill>
            </a:endParaRPr>
          </a:p>
        </p:txBody>
      </p:sp>
      <p:sp>
        <p:nvSpPr>
          <p:cNvPr id="4" name="3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2618259596"/>
      </p:ext>
    </p:extLst>
  </p:cSld>
  <p:clrMapOvr>
    <a:masterClrMapping/>
  </p:clrMapOvr>
</p:sldLayout>
</file>

<file path=ppt/slideLayouts/slideLayout70.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5" name="4 Veri Yer Tutucusu"/>
          <p:cNvSpPr>
            <a:spLocks noGrp="1"/>
          </p:cNvSpPr>
          <p:nvPr>
            <p:ph type="dt" sz="half" idx="10"/>
          </p:nvPr>
        </p:nvSpPr>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6" name="5 Altbilgi Yer Tutucusu"/>
          <p:cNvSpPr>
            <a:spLocks noGrp="1"/>
          </p:cNvSpPr>
          <p:nvPr>
            <p:ph type="ftr" sz="quarter" idx="11"/>
          </p:nvPr>
        </p:nvSpPr>
        <p:spPr/>
        <p:txBody>
          <a:bodyPr/>
          <a:lstStyle/>
          <a:p>
            <a:endParaRPr lang="tr-TR">
              <a:solidFill>
                <a:srgbClr val="575F6D"/>
              </a:solidFill>
            </a:endParaRPr>
          </a:p>
        </p:txBody>
      </p:sp>
      <p:sp>
        <p:nvSpPr>
          <p:cNvPr id="7" name="6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
        <p:nvSpPr>
          <p:cNvPr id="9" name="8 İçerik Yer Tutucusu"/>
          <p:cNvSpPr>
            <a:spLocks noGrp="1"/>
          </p:cNvSpPr>
          <p:nvPr>
            <p:ph sz="quarter" idx="1"/>
          </p:nvPr>
        </p:nvSpPr>
        <p:spPr>
          <a:xfrm>
            <a:off x="609600" y="1600200"/>
            <a:ext cx="48768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1" name="10 İçerik Yer Tutucusu"/>
          <p:cNvSpPr>
            <a:spLocks noGrp="1"/>
          </p:cNvSpPr>
          <p:nvPr>
            <p:ph sz="quarter" idx="2"/>
          </p:nvPr>
        </p:nvSpPr>
        <p:spPr>
          <a:xfrm>
            <a:off x="5693664" y="1600200"/>
            <a:ext cx="48768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extLst>
      <p:ext uri="{BB962C8B-B14F-4D97-AF65-F5344CB8AC3E}">
        <p14:creationId xmlns:p14="http://schemas.microsoft.com/office/powerpoint/2010/main" val="1439691710"/>
      </p:ext>
    </p:extLst>
  </p:cSld>
  <p:clrMapOvr>
    <a:masterClrMapping/>
  </p:clrMapOvr>
</p:sldLayout>
</file>

<file path=ppt/slideLayouts/slideLayout71.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609600" y="273050"/>
            <a:ext cx="10058400" cy="1143000"/>
          </a:xfrm>
        </p:spPr>
        <p:txBody>
          <a:bodyPr anchor="b"/>
          <a:lstStyle>
            <a:lvl1pPr>
              <a:defRPr/>
            </a:lvl1pPr>
          </a:lstStyle>
          <a:p>
            <a:r>
              <a:rPr kumimoji="0" lang="tr-TR" smtClean="0"/>
              <a:t>Asıl başlık stili için tıklatın</a:t>
            </a:r>
            <a:endParaRPr kumimoji="0" lang="en-US"/>
          </a:p>
        </p:txBody>
      </p:sp>
      <p:sp>
        <p:nvSpPr>
          <p:cNvPr id="7" name="6 Veri Yer Tutucusu"/>
          <p:cNvSpPr>
            <a:spLocks noGrp="1"/>
          </p:cNvSpPr>
          <p:nvPr>
            <p:ph type="dt" sz="half" idx="10"/>
          </p:nvPr>
        </p:nvSpPr>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8" name="7 Altbilgi Yer Tutucusu"/>
          <p:cNvSpPr>
            <a:spLocks noGrp="1"/>
          </p:cNvSpPr>
          <p:nvPr>
            <p:ph type="ftr" sz="quarter" idx="11"/>
          </p:nvPr>
        </p:nvSpPr>
        <p:spPr/>
        <p:txBody>
          <a:bodyPr/>
          <a:lstStyle/>
          <a:p>
            <a:endParaRPr lang="tr-TR">
              <a:solidFill>
                <a:srgbClr val="575F6D"/>
              </a:solidFill>
            </a:endParaRPr>
          </a:p>
        </p:txBody>
      </p:sp>
      <p:sp>
        <p:nvSpPr>
          <p:cNvPr id="9" name="8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
        <p:nvSpPr>
          <p:cNvPr id="11" name="10 İçerik Yer Tutucusu"/>
          <p:cNvSpPr>
            <a:spLocks noGrp="1"/>
          </p:cNvSpPr>
          <p:nvPr>
            <p:ph sz="quarter" idx="2"/>
          </p:nvPr>
        </p:nvSpPr>
        <p:spPr>
          <a:xfrm>
            <a:off x="609600" y="2362200"/>
            <a:ext cx="4876800" cy="38862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3" name="12 İçerik Yer Tutucusu"/>
          <p:cNvSpPr>
            <a:spLocks noGrp="1"/>
          </p:cNvSpPr>
          <p:nvPr>
            <p:ph sz="quarter" idx="4"/>
          </p:nvPr>
        </p:nvSpPr>
        <p:spPr>
          <a:xfrm>
            <a:off x="5829300" y="2362200"/>
            <a:ext cx="4876800" cy="38862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2" name="11 Metin Yer Tutucusu"/>
          <p:cNvSpPr>
            <a:spLocks noGrp="1"/>
          </p:cNvSpPr>
          <p:nvPr>
            <p:ph type="body" sz="quarter" idx="1"/>
          </p:nvPr>
        </p:nvSpPr>
        <p:spPr>
          <a:xfrm>
            <a:off x="609600" y="1569720"/>
            <a:ext cx="48768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tr-TR" smtClean="0"/>
              <a:t>Asıl metin stillerini düzenlemek için tıklatın</a:t>
            </a:r>
          </a:p>
        </p:txBody>
      </p:sp>
      <p:sp>
        <p:nvSpPr>
          <p:cNvPr id="14" name="13 Metin Yer Tutucusu"/>
          <p:cNvSpPr>
            <a:spLocks noGrp="1"/>
          </p:cNvSpPr>
          <p:nvPr>
            <p:ph type="body" sz="quarter" idx="3"/>
          </p:nvPr>
        </p:nvSpPr>
        <p:spPr>
          <a:xfrm>
            <a:off x="5791200" y="1569720"/>
            <a:ext cx="48768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tr-TR" smtClean="0"/>
              <a:t>Asıl metin stillerini düzenlemek için tıklatın</a:t>
            </a:r>
          </a:p>
        </p:txBody>
      </p:sp>
    </p:spTree>
    <p:extLst>
      <p:ext uri="{BB962C8B-B14F-4D97-AF65-F5344CB8AC3E}">
        <p14:creationId xmlns:p14="http://schemas.microsoft.com/office/powerpoint/2010/main" val="1181510749"/>
      </p:ext>
    </p:extLst>
  </p:cSld>
  <p:clrMapOvr>
    <a:masterClrMapping/>
  </p:clrMapOvr>
</p:sldLayout>
</file>

<file path=ppt/slideLayouts/slideLayout72.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6" name="5 Veri Yer Tutucusu"/>
          <p:cNvSpPr>
            <a:spLocks noGrp="1"/>
          </p:cNvSpPr>
          <p:nvPr>
            <p:ph type="dt" sz="half" idx="10"/>
          </p:nvPr>
        </p:nvSpPr>
        <p:spPr/>
        <p:txBody>
          <a:bodyPr rtlCol="0"/>
          <a:lstStyle/>
          <a:p>
            <a:fld id="{61121F49-509F-4791-ADC4-275E4A341A79}" type="datetimeFigureOut">
              <a:rPr lang="tr-TR" smtClean="0">
                <a:solidFill>
                  <a:srgbClr val="575F6D"/>
                </a:solidFill>
              </a:rPr>
              <a:pPr/>
              <a:t>7.03.2018</a:t>
            </a:fld>
            <a:endParaRPr lang="tr-TR">
              <a:solidFill>
                <a:srgbClr val="575F6D"/>
              </a:solidFill>
            </a:endParaRPr>
          </a:p>
        </p:txBody>
      </p:sp>
      <p:sp>
        <p:nvSpPr>
          <p:cNvPr id="7" name="6 Slayt Numarası Yer Tutucusu"/>
          <p:cNvSpPr>
            <a:spLocks noGrp="1"/>
          </p:cNvSpPr>
          <p:nvPr>
            <p:ph type="sldNum" sz="quarter" idx="11"/>
          </p:nvPr>
        </p:nvSpPr>
        <p:spPr/>
        <p:txBody>
          <a:bodyPr rtlCol="0"/>
          <a:lstStyle/>
          <a:p>
            <a:fld id="{32EFB855-E2C2-46E3-8848-B8B15A39DC06}" type="slidenum">
              <a:rPr lang="tr-TR" smtClean="0"/>
              <a:pPr/>
              <a:t>‹#›</a:t>
            </a:fld>
            <a:endParaRPr lang="tr-TR"/>
          </a:p>
        </p:txBody>
      </p:sp>
      <p:sp>
        <p:nvSpPr>
          <p:cNvPr id="8" name="7 Altbilgi Yer Tutucusu"/>
          <p:cNvSpPr>
            <a:spLocks noGrp="1"/>
          </p:cNvSpPr>
          <p:nvPr>
            <p:ph type="ftr" sz="quarter" idx="12"/>
          </p:nvPr>
        </p:nvSpPr>
        <p:spPr/>
        <p:txBody>
          <a:bodyPr rtlCol="0"/>
          <a:lstStyle/>
          <a:p>
            <a:endParaRPr lang="tr-TR">
              <a:solidFill>
                <a:srgbClr val="575F6D"/>
              </a:solidFill>
            </a:endParaRPr>
          </a:p>
        </p:txBody>
      </p:sp>
    </p:spTree>
    <p:extLst>
      <p:ext uri="{BB962C8B-B14F-4D97-AF65-F5344CB8AC3E}">
        <p14:creationId xmlns:p14="http://schemas.microsoft.com/office/powerpoint/2010/main" val="4106057381"/>
      </p:ext>
    </p:extLst>
  </p:cSld>
  <p:clrMapOvr>
    <a:masterClrMapping/>
  </p:clrMapOvr>
</p:sldLayout>
</file>

<file path=ppt/slideLayouts/slideLayout73.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3" name="2 Altbilgi Yer Tutucusu"/>
          <p:cNvSpPr>
            <a:spLocks noGrp="1"/>
          </p:cNvSpPr>
          <p:nvPr>
            <p:ph type="ftr" sz="quarter" idx="11"/>
          </p:nvPr>
        </p:nvSpPr>
        <p:spPr/>
        <p:txBody>
          <a:bodyPr/>
          <a:lstStyle/>
          <a:p>
            <a:endParaRPr lang="tr-TR">
              <a:solidFill>
                <a:srgbClr val="575F6D"/>
              </a:solidFill>
            </a:endParaRPr>
          </a:p>
        </p:txBody>
      </p:sp>
      <p:sp>
        <p:nvSpPr>
          <p:cNvPr id="4" name="3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187003898"/>
      </p:ext>
    </p:extLst>
  </p:cSld>
  <p:clrMapOvr>
    <a:masterClrMapping/>
  </p:clrMapOvr>
</p:sldLayout>
</file>

<file path=ppt/slideLayouts/slideLayout74.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bg>
      <p:bgRef idx="1001">
        <a:schemeClr val="bg1"/>
      </p:bgRef>
    </p:bg>
    <p:spTree>
      <p:nvGrpSpPr>
        <p:cNvPr id="1" name=""/>
        <p:cNvGrpSpPr/>
        <p:nvPr/>
      </p:nvGrpSpPr>
      <p:grpSpPr>
        <a:xfrm>
          <a:off x="0" y="0"/>
          <a:ext cx="0" cy="0"/>
          <a:chOff x="0" y="0"/>
          <a:chExt cx="0" cy="0"/>
        </a:xfrm>
      </p:grpSpPr>
      <p:sp>
        <p:nvSpPr>
          <p:cNvPr id="10" name="9 Düz Bağlayıcı"/>
          <p:cNvSpPr>
            <a:spLocks noChangeShapeType="1"/>
          </p:cNvSpPr>
          <p:nvPr/>
        </p:nvSpPr>
        <p:spPr bwMode="auto">
          <a:xfrm>
            <a:off x="11684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2" name="1 Başlık"/>
          <p:cNvSpPr>
            <a:spLocks noGrp="1"/>
          </p:cNvSpPr>
          <p:nvPr>
            <p:ph type="title"/>
          </p:nvPr>
        </p:nvSpPr>
        <p:spPr>
          <a:xfrm rot="5400000">
            <a:off x="5547360" y="3124200"/>
            <a:ext cx="6309360" cy="609600"/>
          </a:xfrm>
        </p:spPr>
        <p:txBody>
          <a:bodyPr anchor="b"/>
          <a:lstStyle>
            <a:lvl1pPr algn="l">
              <a:buNone/>
              <a:defRPr sz="2000" b="1" cap="small" baseline="0"/>
            </a:lvl1pPr>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9083040" y="274320"/>
            <a:ext cx="2036064"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8" name="7 Düz Bağlayıcı"/>
          <p:cNvSpPr>
            <a:spLocks noChangeShapeType="1"/>
          </p:cNvSpPr>
          <p:nvPr/>
        </p:nvSpPr>
        <p:spPr bwMode="auto">
          <a:xfrm>
            <a:off x="83312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9" name="8 Düz Bağlayıcı"/>
          <p:cNvSpPr>
            <a:spLocks noChangeShapeType="1"/>
          </p:cNvSpPr>
          <p:nvPr/>
        </p:nvSpPr>
        <p:spPr bwMode="auto">
          <a:xfrm>
            <a:off x="8256395"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11" name="10 Düz Bağlayıcı"/>
          <p:cNvSpPr>
            <a:spLocks noChangeShapeType="1"/>
          </p:cNvSpPr>
          <p:nvPr/>
        </p:nvSpPr>
        <p:spPr bwMode="auto">
          <a:xfrm>
            <a:off x="119888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2" name="11 Dikdörtgen"/>
          <p:cNvSpPr/>
          <p:nvPr/>
        </p:nvSpPr>
        <p:spPr bwMode="auto">
          <a:xfrm>
            <a:off x="11785600" y="0"/>
            <a:ext cx="4064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3" name="12 Düz Bağlayıcı"/>
          <p:cNvSpPr>
            <a:spLocks noChangeShapeType="1"/>
          </p:cNvSpPr>
          <p:nvPr/>
        </p:nvSpPr>
        <p:spPr bwMode="auto">
          <a:xfrm>
            <a:off x="118872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4" name="13 Oval"/>
          <p:cNvSpPr/>
          <p:nvPr/>
        </p:nvSpPr>
        <p:spPr>
          <a:xfrm>
            <a:off x="10875264" y="5715000"/>
            <a:ext cx="73152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18" name="17 İçerik Yer Tutucusu"/>
          <p:cNvSpPr>
            <a:spLocks noGrp="1"/>
          </p:cNvSpPr>
          <p:nvPr>
            <p:ph sz="quarter" idx="1"/>
          </p:nvPr>
        </p:nvSpPr>
        <p:spPr>
          <a:xfrm>
            <a:off x="406400" y="274320"/>
            <a:ext cx="7518400" cy="6327648"/>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21" name="20 Veri Yer Tutucusu"/>
          <p:cNvSpPr>
            <a:spLocks noGrp="1"/>
          </p:cNvSpPr>
          <p:nvPr>
            <p:ph type="dt" sz="half" idx="14"/>
          </p:nvPr>
        </p:nvSpPr>
        <p:spPr/>
        <p:txBody>
          <a:bodyPr rtlCol="0"/>
          <a:lstStyle/>
          <a:p>
            <a:fld id="{61121F49-509F-4791-ADC4-275E4A341A79}" type="datetimeFigureOut">
              <a:rPr lang="tr-TR" smtClean="0">
                <a:solidFill>
                  <a:srgbClr val="575F6D"/>
                </a:solidFill>
              </a:rPr>
              <a:pPr/>
              <a:t>7.03.2018</a:t>
            </a:fld>
            <a:endParaRPr lang="tr-TR">
              <a:solidFill>
                <a:srgbClr val="575F6D"/>
              </a:solidFill>
            </a:endParaRPr>
          </a:p>
        </p:txBody>
      </p:sp>
      <p:sp>
        <p:nvSpPr>
          <p:cNvPr id="22" name="21 Slayt Numarası Yer Tutucusu"/>
          <p:cNvSpPr>
            <a:spLocks noGrp="1"/>
          </p:cNvSpPr>
          <p:nvPr>
            <p:ph type="sldNum" sz="quarter" idx="15"/>
          </p:nvPr>
        </p:nvSpPr>
        <p:spPr/>
        <p:txBody>
          <a:bodyPr rtlCol="0"/>
          <a:lstStyle/>
          <a:p>
            <a:fld id="{32EFB855-E2C2-46E3-8848-B8B15A39DC06}" type="slidenum">
              <a:rPr lang="tr-TR" smtClean="0"/>
              <a:pPr/>
              <a:t>‹#›</a:t>
            </a:fld>
            <a:endParaRPr lang="tr-TR"/>
          </a:p>
        </p:txBody>
      </p:sp>
      <p:sp>
        <p:nvSpPr>
          <p:cNvPr id="23" name="22 Altbilgi Yer Tutucusu"/>
          <p:cNvSpPr>
            <a:spLocks noGrp="1"/>
          </p:cNvSpPr>
          <p:nvPr>
            <p:ph type="ftr" sz="quarter" idx="16"/>
          </p:nvPr>
        </p:nvSpPr>
        <p:spPr/>
        <p:txBody>
          <a:bodyPr rtlCol="0"/>
          <a:lstStyle/>
          <a:p>
            <a:endParaRPr lang="tr-TR">
              <a:solidFill>
                <a:srgbClr val="575F6D"/>
              </a:solidFill>
            </a:endParaRPr>
          </a:p>
        </p:txBody>
      </p:sp>
    </p:spTree>
    <p:extLst>
      <p:ext uri="{BB962C8B-B14F-4D97-AF65-F5344CB8AC3E}">
        <p14:creationId xmlns:p14="http://schemas.microsoft.com/office/powerpoint/2010/main" val="2316308453"/>
      </p:ext>
    </p:extLst>
  </p:cSld>
  <p:clrMapOvr>
    <a:overrideClrMapping bg1="lt1" tx1="dk1" bg2="lt2" tx2="dk2" accent1="accent1" accent2="accent2" accent3="accent3" accent4="accent4" accent5="accent5" accent6="accent6" hlink="hlink" folHlink="folHlink"/>
  </p:clrMapOvr>
</p:sldLayout>
</file>

<file path=ppt/slideLayouts/slideLayout75.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9" name="8 Düz Bağlayıcı"/>
          <p:cNvSpPr>
            <a:spLocks noChangeShapeType="1"/>
          </p:cNvSpPr>
          <p:nvPr/>
        </p:nvSpPr>
        <p:spPr bwMode="auto">
          <a:xfrm>
            <a:off x="11684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3" name="12 Oval"/>
          <p:cNvSpPr/>
          <p:nvPr/>
        </p:nvSpPr>
        <p:spPr>
          <a:xfrm>
            <a:off x="10875264" y="5715000"/>
            <a:ext cx="73152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 name="1 Başlık"/>
          <p:cNvSpPr>
            <a:spLocks noGrp="1"/>
          </p:cNvSpPr>
          <p:nvPr>
            <p:ph type="title"/>
          </p:nvPr>
        </p:nvSpPr>
        <p:spPr>
          <a:xfrm rot="5400000">
            <a:off x="5518404" y="3124200"/>
            <a:ext cx="6309360" cy="609600"/>
          </a:xfrm>
        </p:spPr>
        <p:txBody>
          <a:bodyPr anchor="b"/>
          <a:lstStyle>
            <a:lvl1pPr algn="l">
              <a:buNone/>
              <a:defRPr sz="2000" b="1"/>
            </a:lvl1pPr>
          </a:lstStyle>
          <a:p>
            <a:r>
              <a:rPr kumimoji="0" lang="tr-TR" smtClean="0"/>
              <a:t>Asıl başlık stili için tıklatın</a:t>
            </a:r>
            <a:endParaRPr kumimoji="0" lang="en-US"/>
          </a:p>
        </p:txBody>
      </p:sp>
      <p:sp>
        <p:nvSpPr>
          <p:cNvPr id="3" name="2 Resim Yer Tutucusu"/>
          <p:cNvSpPr>
            <a:spLocks noGrp="1"/>
          </p:cNvSpPr>
          <p:nvPr>
            <p:ph type="pic" idx="1"/>
          </p:nvPr>
        </p:nvSpPr>
        <p:spPr>
          <a:xfrm>
            <a:off x="0" y="0"/>
            <a:ext cx="82296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tr-TR" smtClean="0"/>
              <a:t>Resim eklemek için simgeyi tıklatın</a:t>
            </a:r>
            <a:endParaRPr kumimoji="0" lang="en-US" dirty="0"/>
          </a:p>
        </p:txBody>
      </p:sp>
      <p:sp>
        <p:nvSpPr>
          <p:cNvPr id="4" name="3 Metin Yer Tutucusu"/>
          <p:cNvSpPr>
            <a:spLocks noGrp="1"/>
          </p:cNvSpPr>
          <p:nvPr>
            <p:ph type="body" sz="half" idx="2"/>
          </p:nvPr>
        </p:nvSpPr>
        <p:spPr>
          <a:xfrm>
            <a:off x="9021064" y="264795"/>
            <a:ext cx="2032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10" name="9 Düz Bağlayıcı"/>
          <p:cNvSpPr>
            <a:spLocks noChangeShapeType="1"/>
          </p:cNvSpPr>
          <p:nvPr/>
        </p:nvSpPr>
        <p:spPr bwMode="auto">
          <a:xfrm>
            <a:off x="119888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1" name="10 Dikdörtgen"/>
          <p:cNvSpPr/>
          <p:nvPr/>
        </p:nvSpPr>
        <p:spPr bwMode="auto">
          <a:xfrm>
            <a:off x="11785600" y="0"/>
            <a:ext cx="4064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2" name="11 Düz Bağlayıcı"/>
          <p:cNvSpPr>
            <a:spLocks noChangeShapeType="1"/>
          </p:cNvSpPr>
          <p:nvPr/>
        </p:nvSpPr>
        <p:spPr bwMode="auto">
          <a:xfrm>
            <a:off x="118872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9" name="18 Düz Bağlayıcı"/>
          <p:cNvSpPr>
            <a:spLocks noChangeShapeType="1"/>
          </p:cNvSpPr>
          <p:nvPr/>
        </p:nvSpPr>
        <p:spPr bwMode="auto">
          <a:xfrm>
            <a:off x="83312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20" name="19 Düz Bağlayıcı"/>
          <p:cNvSpPr>
            <a:spLocks noChangeShapeType="1"/>
          </p:cNvSpPr>
          <p:nvPr/>
        </p:nvSpPr>
        <p:spPr bwMode="auto">
          <a:xfrm>
            <a:off x="8256395"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17" name="16 Veri Yer Tutucusu"/>
          <p:cNvSpPr>
            <a:spLocks noGrp="1"/>
          </p:cNvSpPr>
          <p:nvPr>
            <p:ph type="dt" sz="half" idx="10"/>
          </p:nvPr>
        </p:nvSpPr>
        <p:spPr/>
        <p:txBody>
          <a:bodyPr rtlCol="0"/>
          <a:lstStyle/>
          <a:p>
            <a:fld id="{61121F49-509F-4791-ADC4-275E4A341A79}" type="datetimeFigureOut">
              <a:rPr lang="tr-TR" smtClean="0">
                <a:solidFill>
                  <a:srgbClr val="575F6D"/>
                </a:solidFill>
              </a:rPr>
              <a:pPr/>
              <a:t>7.03.2018</a:t>
            </a:fld>
            <a:endParaRPr lang="tr-TR">
              <a:solidFill>
                <a:srgbClr val="575F6D"/>
              </a:solidFill>
            </a:endParaRPr>
          </a:p>
        </p:txBody>
      </p:sp>
      <p:sp>
        <p:nvSpPr>
          <p:cNvPr id="18" name="17 Slayt Numarası Yer Tutucusu"/>
          <p:cNvSpPr>
            <a:spLocks noGrp="1"/>
          </p:cNvSpPr>
          <p:nvPr>
            <p:ph type="sldNum" sz="quarter" idx="11"/>
          </p:nvPr>
        </p:nvSpPr>
        <p:spPr/>
        <p:txBody>
          <a:bodyPr rtlCol="0"/>
          <a:lstStyle/>
          <a:p>
            <a:fld id="{32EFB855-E2C2-46E3-8848-B8B15A39DC06}" type="slidenum">
              <a:rPr lang="tr-TR" smtClean="0"/>
              <a:pPr/>
              <a:t>‹#›</a:t>
            </a:fld>
            <a:endParaRPr lang="tr-TR"/>
          </a:p>
        </p:txBody>
      </p:sp>
      <p:sp>
        <p:nvSpPr>
          <p:cNvPr id="21" name="20 Altbilgi Yer Tutucusu"/>
          <p:cNvSpPr>
            <a:spLocks noGrp="1"/>
          </p:cNvSpPr>
          <p:nvPr>
            <p:ph type="ftr" sz="quarter" idx="12"/>
          </p:nvPr>
        </p:nvSpPr>
        <p:spPr/>
        <p:txBody>
          <a:bodyPr rtlCol="0"/>
          <a:lstStyle/>
          <a:p>
            <a:endParaRPr lang="tr-TR">
              <a:solidFill>
                <a:srgbClr val="575F6D"/>
              </a:solidFill>
            </a:endParaRPr>
          </a:p>
        </p:txBody>
      </p:sp>
    </p:spTree>
    <p:extLst>
      <p:ext uri="{BB962C8B-B14F-4D97-AF65-F5344CB8AC3E}">
        <p14:creationId xmlns:p14="http://schemas.microsoft.com/office/powerpoint/2010/main" val="4027336726"/>
      </p:ext>
    </p:extLst>
  </p:cSld>
  <p:clrMapOvr>
    <a:masterClrMapping/>
  </p:clrMapOvr>
</p:sldLayout>
</file>

<file path=ppt/slideLayouts/slideLayout76.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5" name="4 Altbilgi Yer Tutucusu"/>
          <p:cNvSpPr>
            <a:spLocks noGrp="1"/>
          </p:cNvSpPr>
          <p:nvPr>
            <p:ph type="ftr" sz="quarter" idx="11"/>
          </p:nvPr>
        </p:nvSpPr>
        <p:spPr/>
        <p:txBody>
          <a:bodyPr/>
          <a:lstStyle/>
          <a:p>
            <a:endParaRPr lang="tr-TR">
              <a:solidFill>
                <a:srgbClr val="575F6D"/>
              </a:solidFill>
            </a:endParaRPr>
          </a:p>
        </p:txBody>
      </p:sp>
      <p:sp>
        <p:nvSpPr>
          <p:cNvPr id="6" name="5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1927743844"/>
      </p:ext>
    </p:extLst>
  </p:cSld>
  <p:clrMapOvr>
    <a:masterClrMapping/>
  </p:clrMapOvr>
</p:sldLayout>
</file>

<file path=ppt/slideLayouts/slideLayout77.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8839200" y="274640"/>
            <a:ext cx="2235200" cy="5851525"/>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609600" y="274639"/>
            <a:ext cx="8026400" cy="5851525"/>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5" name="4 Altbilgi Yer Tutucusu"/>
          <p:cNvSpPr>
            <a:spLocks noGrp="1"/>
          </p:cNvSpPr>
          <p:nvPr>
            <p:ph type="ftr" sz="quarter" idx="11"/>
          </p:nvPr>
        </p:nvSpPr>
        <p:spPr/>
        <p:txBody>
          <a:bodyPr/>
          <a:lstStyle/>
          <a:p>
            <a:endParaRPr lang="tr-TR">
              <a:solidFill>
                <a:srgbClr val="575F6D"/>
              </a:solidFill>
            </a:endParaRPr>
          </a:p>
        </p:txBody>
      </p:sp>
      <p:sp>
        <p:nvSpPr>
          <p:cNvPr id="6" name="5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3119099479"/>
      </p:ext>
    </p:extLst>
  </p:cSld>
  <p:clrMapOvr>
    <a:masterClrMapping/>
  </p:clrMapOvr>
</p:sldLayout>
</file>

<file path=ppt/slideLayouts/slideLayout78.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p:bgRef idx="1001">
        <a:schemeClr val="bg1"/>
      </p:bgRef>
    </p:bg>
    <p:spTree>
      <p:nvGrpSpPr>
        <p:cNvPr id="1" name=""/>
        <p:cNvGrpSpPr/>
        <p:nvPr/>
      </p:nvGrpSpPr>
      <p:grpSpPr>
        <a:xfrm>
          <a:off x="0" y="0"/>
          <a:ext cx="0" cy="0"/>
          <a:chOff x="0" y="0"/>
          <a:chExt cx="0" cy="0"/>
        </a:xfrm>
      </p:grpSpPr>
      <p:sp>
        <p:nvSpPr>
          <p:cNvPr id="8" name="7 Başlık"/>
          <p:cNvSpPr>
            <a:spLocks noGrp="1"/>
          </p:cNvSpPr>
          <p:nvPr>
            <p:ph type="ctrTitle"/>
          </p:nvPr>
        </p:nvSpPr>
        <p:spPr>
          <a:xfrm>
            <a:off x="3048000" y="3124200"/>
            <a:ext cx="8229600" cy="1894362"/>
          </a:xfrm>
        </p:spPr>
        <p:txBody>
          <a:bodyPr/>
          <a:lstStyle>
            <a:lvl1pPr>
              <a:defRPr b="1"/>
            </a:lvl1pPr>
          </a:lstStyle>
          <a:p>
            <a:r>
              <a:rPr kumimoji="0" lang="tr-TR" smtClean="0"/>
              <a:t>Asıl başlık stili için tıklatın</a:t>
            </a:r>
            <a:endParaRPr kumimoji="0" lang="en-US"/>
          </a:p>
        </p:txBody>
      </p:sp>
      <p:sp>
        <p:nvSpPr>
          <p:cNvPr id="9" name="8 Alt Başlık"/>
          <p:cNvSpPr>
            <a:spLocks noGrp="1"/>
          </p:cNvSpPr>
          <p:nvPr>
            <p:ph type="subTitle" idx="1"/>
          </p:nvPr>
        </p:nvSpPr>
        <p:spPr>
          <a:xfrm>
            <a:off x="3048000" y="5003322"/>
            <a:ext cx="82296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28" name="27 Veri Yer Tutucusu"/>
          <p:cNvSpPr>
            <a:spLocks noGrp="1"/>
          </p:cNvSpPr>
          <p:nvPr>
            <p:ph type="dt" sz="half" idx="10"/>
          </p:nvPr>
        </p:nvSpPr>
        <p:spPr bwMode="auto">
          <a:xfrm rot="5400000">
            <a:off x="10733828" y="1110597"/>
            <a:ext cx="2286000" cy="508000"/>
          </a:xfrm>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17" name="16 Altbilgi Yer Tutucusu"/>
          <p:cNvSpPr>
            <a:spLocks noGrp="1"/>
          </p:cNvSpPr>
          <p:nvPr>
            <p:ph type="ftr" sz="quarter" idx="11"/>
          </p:nvPr>
        </p:nvSpPr>
        <p:spPr bwMode="auto">
          <a:xfrm rot="5400000">
            <a:off x="10045959" y="4117661"/>
            <a:ext cx="3657600" cy="512064"/>
          </a:xfrm>
        </p:spPr>
        <p:txBody>
          <a:bodyPr/>
          <a:lstStyle/>
          <a:p>
            <a:endParaRPr lang="tr-TR">
              <a:solidFill>
                <a:srgbClr val="575F6D"/>
              </a:solidFill>
            </a:endParaRPr>
          </a:p>
        </p:txBody>
      </p:sp>
      <p:sp>
        <p:nvSpPr>
          <p:cNvPr id="10" name="9 Dikdörtgen"/>
          <p:cNvSpPr/>
          <p:nvPr/>
        </p:nvSpPr>
        <p:spPr bwMode="auto">
          <a:xfrm>
            <a:off x="508000" y="0"/>
            <a:ext cx="8128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2" name="11 Dikdörtgen"/>
          <p:cNvSpPr/>
          <p:nvPr/>
        </p:nvSpPr>
        <p:spPr bwMode="auto">
          <a:xfrm>
            <a:off x="368448" y="0"/>
            <a:ext cx="139552"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4" name="13 Dikdörtgen"/>
          <p:cNvSpPr/>
          <p:nvPr/>
        </p:nvSpPr>
        <p:spPr bwMode="auto">
          <a:xfrm>
            <a:off x="1320800" y="0"/>
            <a:ext cx="242496"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9" name="18 Dikdörtgen"/>
          <p:cNvSpPr/>
          <p:nvPr/>
        </p:nvSpPr>
        <p:spPr bwMode="auto">
          <a:xfrm>
            <a:off x="1521760" y="0"/>
            <a:ext cx="30704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1" name="10 Düz Bağlayıcı"/>
          <p:cNvSpPr>
            <a:spLocks noChangeShapeType="1"/>
          </p:cNvSpPr>
          <p:nvPr/>
        </p:nvSpPr>
        <p:spPr bwMode="auto">
          <a:xfrm>
            <a:off x="141792"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8" name="17 Düz Bağlayıcı"/>
          <p:cNvSpPr>
            <a:spLocks noChangeShapeType="1"/>
          </p:cNvSpPr>
          <p:nvPr/>
        </p:nvSpPr>
        <p:spPr bwMode="auto">
          <a:xfrm>
            <a:off x="12192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20" name="19 Düz Bağlayıcı"/>
          <p:cNvSpPr>
            <a:spLocks noChangeShapeType="1"/>
          </p:cNvSpPr>
          <p:nvPr/>
        </p:nvSpPr>
        <p:spPr bwMode="auto">
          <a:xfrm>
            <a:off x="1138816"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6" name="15 Düz Bağlayıcı"/>
          <p:cNvSpPr>
            <a:spLocks noChangeShapeType="1"/>
          </p:cNvSpPr>
          <p:nvPr/>
        </p:nvSpPr>
        <p:spPr bwMode="auto">
          <a:xfrm>
            <a:off x="2302187"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5" name="14 Düz Bağlayıcı"/>
          <p:cNvSpPr>
            <a:spLocks noChangeShapeType="1"/>
          </p:cNvSpPr>
          <p:nvPr/>
        </p:nvSpPr>
        <p:spPr bwMode="auto">
          <a:xfrm>
            <a:off x="14224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22" name="21 Düz Bağlayıcı"/>
          <p:cNvSpPr>
            <a:spLocks noChangeShapeType="1"/>
          </p:cNvSpPr>
          <p:nvPr/>
        </p:nvSpPr>
        <p:spPr bwMode="auto">
          <a:xfrm>
            <a:off x="12151808"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27" name="26 Dikdörtgen"/>
          <p:cNvSpPr/>
          <p:nvPr/>
        </p:nvSpPr>
        <p:spPr bwMode="auto">
          <a:xfrm>
            <a:off x="1625600" y="0"/>
            <a:ext cx="1016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1" name="20 Oval"/>
          <p:cNvSpPr/>
          <p:nvPr/>
        </p:nvSpPr>
        <p:spPr bwMode="auto">
          <a:xfrm>
            <a:off x="812800" y="3429000"/>
            <a:ext cx="17272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3" name="22 Oval"/>
          <p:cNvSpPr/>
          <p:nvPr/>
        </p:nvSpPr>
        <p:spPr bwMode="auto">
          <a:xfrm>
            <a:off x="1746176" y="4866752"/>
            <a:ext cx="855232"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4" name="23 Oval"/>
          <p:cNvSpPr/>
          <p:nvPr/>
        </p:nvSpPr>
        <p:spPr bwMode="auto">
          <a:xfrm>
            <a:off x="1454773" y="5500632"/>
            <a:ext cx="18288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6" name="25 Oval"/>
          <p:cNvSpPr/>
          <p:nvPr/>
        </p:nvSpPr>
        <p:spPr bwMode="auto">
          <a:xfrm>
            <a:off x="2218944" y="5788152"/>
            <a:ext cx="36576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5" name="24 Oval"/>
          <p:cNvSpPr/>
          <p:nvPr/>
        </p:nvSpPr>
        <p:spPr>
          <a:xfrm>
            <a:off x="2540000" y="4495800"/>
            <a:ext cx="48768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9" name="28 Slayt Numarası Yer Tutucusu"/>
          <p:cNvSpPr>
            <a:spLocks noGrp="1"/>
          </p:cNvSpPr>
          <p:nvPr>
            <p:ph type="sldNum" sz="quarter" idx="12"/>
          </p:nvPr>
        </p:nvSpPr>
        <p:spPr bwMode="auto">
          <a:xfrm>
            <a:off x="1767392" y="4928702"/>
            <a:ext cx="812800" cy="517524"/>
          </a:xfrm>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1786978780"/>
      </p:ext>
    </p:extLst>
  </p:cSld>
  <p:clrMapOvr>
    <a:overrideClrMapping bg1="lt1" tx1="dk1" bg2="lt2" tx2="dk2" accent1="accent1" accent2="accent2" accent3="accent3" accent4="accent4" accent5="accent5" accent6="accent6" hlink="hlink" folHlink="folHlink"/>
  </p:clrMapOvr>
</p:sldLayout>
</file>

<file path=ppt/slideLayouts/slideLayout79.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8" name="7 İçerik Yer Tutucusu"/>
          <p:cNvSpPr>
            <a:spLocks noGrp="1"/>
          </p:cNvSpPr>
          <p:nvPr>
            <p:ph sz="quarter" idx="1"/>
          </p:nvPr>
        </p:nvSpPr>
        <p:spPr>
          <a:xfrm>
            <a:off x="609600" y="1600200"/>
            <a:ext cx="9956800" cy="4873752"/>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6 Veri Yer Tutucusu"/>
          <p:cNvSpPr>
            <a:spLocks noGrp="1"/>
          </p:cNvSpPr>
          <p:nvPr>
            <p:ph type="dt" sz="half" idx="14"/>
          </p:nvPr>
        </p:nvSpPr>
        <p:spPr/>
        <p:txBody>
          <a:bodyPr rtlCol="0"/>
          <a:lstStyle/>
          <a:p>
            <a:fld id="{61121F49-509F-4791-ADC4-275E4A341A79}" type="datetimeFigureOut">
              <a:rPr lang="tr-TR" smtClean="0">
                <a:solidFill>
                  <a:srgbClr val="575F6D"/>
                </a:solidFill>
              </a:rPr>
              <a:pPr/>
              <a:t>7.03.2018</a:t>
            </a:fld>
            <a:endParaRPr lang="tr-TR">
              <a:solidFill>
                <a:srgbClr val="575F6D"/>
              </a:solidFill>
            </a:endParaRPr>
          </a:p>
        </p:txBody>
      </p:sp>
      <p:sp>
        <p:nvSpPr>
          <p:cNvPr id="9" name="8 Slayt Numarası Yer Tutucusu"/>
          <p:cNvSpPr>
            <a:spLocks noGrp="1"/>
          </p:cNvSpPr>
          <p:nvPr>
            <p:ph type="sldNum" sz="quarter" idx="15"/>
          </p:nvPr>
        </p:nvSpPr>
        <p:spPr/>
        <p:txBody>
          <a:bodyPr rtlCol="0"/>
          <a:lstStyle/>
          <a:p>
            <a:fld id="{32EFB855-E2C2-46E3-8848-B8B15A39DC06}" type="slidenum">
              <a:rPr lang="tr-TR" smtClean="0"/>
              <a:pPr/>
              <a:t>‹#›</a:t>
            </a:fld>
            <a:endParaRPr lang="tr-TR"/>
          </a:p>
        </p:txBody>
      </p:sp>
      <p:sp>
        <p:nvSpPr>
          <p:cNvPr id="10" name="9 Altbilgi Yer Tutucusu"/>
          <p:cNvSpPr>
            <a:spLocks noGrp="1"/>
          </p:cNvSpPr>
          <p:nvPr>
            <p:ph type="ftr" sz="quarter" idx="16"/>
          </p:nvPr>
        </p:nvSpPr>
        <p:spPr/>
        <p:txBody>
          <a:bodyPr rtlCol="0"/>
          <a:lstStyle/>
          <a:p>
            <a:endParaRPr lang="tr-TR">
              <a:solidFill>
                <a:srgbClr val="575F6D"/>
              </a:solidFill>
            </a:endParaRPr>
          </a:p>
        </p:txBody>
      </p:sp>
    </p:spTree>
    <p:extLst>
      <p:ext uri="{BB962C8B-B14F-4D97-AF65-F5344CB8AC3E}">
        <p14:creationId xmlns:p14="http://schemas.microsoft.com/office/powerpoint/2010/main" val="318213106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bg>
      <p:bgRef idx="1001">
        <a:schemeClr val="bg1"/>
      </p:bgRef>
    </p:bg>
    <p:spTree>
      <p:nvGrpSpPr>
        <p:cNvPr id="1" name=""/>
        <p:cNvGrpSpPr/>
        <p:nvPr/>
      </p:nvGrpSpPr>
      <p:grpSpPr>
        <a:xfrm>
          <a:off x="0" y="0"/>
          <a:ext cx="0" cy="0"/>
          <a:chOff x="0" y="0"/>
          <a:chExt cx="0" cy="0"/>
        </a:xfrm>
      </p:grpSpPr>
      <p:sp>
        <p:nvSpPr>
          <p:cNvPr id="10" name="9 Düz Bağlayıcı"/>
          <p:cNvSpPr>
            <a:spLocks noChangeShapeType="1"/>
          </p:cNvSpPr>
          <p:nvPr/>
        </p:nvSpPr>
        <p:spPr bwMode="auto">
          <a:xfrm>
            <a:off x="11684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2" name="1 Başlık"/>
          <p:cNvSpPr>
            <a:spLocks noGrp="1"/>
          </p:cNvSpPr>
          <p:nvPr>
            <p:ph type="title"/>
          </p:nvPr>
        </p:nvSpPr>
        <p:spPr>
          <a:xfrm rot="5400000">
            <a:off x="5547360" y="3124200"/>
            <a:ext cx="6309360" cy="609600"/>
          </a:xfrm>
        </p:spPr>
        <p:txBody>
          <a:bodyPr anchor="b"/>
          <a:lstStyle>
            <a:lvl1pPr algn="l">
              <a:buNone/>
              <a:defRPr sz="2000" b="1" cap="small" baseline="0"/>
            </a:lvl1pPr>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9083040" y="274320"/>
            <a:ext cx="2036064"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8" name="7 Düz Bağlayıcı"/>
          <p:cNvSpPr>
            <a:spLocks noChangeShapeType="1"/>
          </p:cNvSpPr>
          <p:nvPr/>
        </p:nvSpPr>
        <p:spPr bwMode="auto">
          <a:xfrm>
            <a:off x="83312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9" name="8 Düz Bağlayıcı"/>
          <p:cNvSpPr>
            <a:spLocks noChangeShapeType="1"/>
          </p:cNvSpPr>
          <p:nvPr/>
        </p:nvSpPr>
        <p:spPr bwMode="auto">
          <a:xfrm>
            <a:off x="8256395"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11" name="10 Düz Bağlayıcı"/>
          <p:cNvSpPr>
            <a:spLocks noChangeShapeType="1"/>
          </p:cNvSpPr>
          <p:nvPr/>
        </p:nvSpPr>
        <p:spPr bwMode="auto">
          <a:xfrm>
            <a:off x="119888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2" name="11 Dikdörtgen"/>
          <p:cNvSpPr/>
          <p:nvPr/>
        </p:nvSpPr>
        <p:spPr bwMode="auto">
          <a:xfrm>
            <a:off x="11785600" y="0"/>
            <a:ext cx="4064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3" name="12 Düz Bağlayıcı"/>
          <p:cNvSpPr>
            <a:spLocks noChangeShapeType="1"/>
          </p:cNvSpPr>
          <p:nvPr/>
        </p:nvSpPr>
        <p:spPr bwMode="auto">
          <a:xfrm>
            <a:off x="118872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4" name="13 Oval"/>
          <p:cNvSpPr/>
          <p:nvPr/>
        </p:nvSpPr>
        <p:spPr>
          <a:xfrm>
            <a:off x="10875264" y="5715000"/>
            <a:ext cx="73152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18" name="17 İçerik Yer Tutucusu"/>
          <p:cNvSpPr>
            <a:spLocks noGrp="1"/>
          </p:cNvSpPr>
          <p:nvPr>
            <p:ph sz="quarter" idx="1"/>
          </p:nvPr>
        </p:nvSpPr>
        <p:spPr>
          <a:xfrm>
            <a:off x="406400" y="274320"/>
            <a:ext cx="7518400" cy="6327648"/>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21" name="20 Veri Yer Tutucusu"/>
          <p:cNvSpPr>
            <a:spLocks noGrp="1"/>
          </p:cNvSpPr>
          <p:nvPr>
            <p:ph type="dt" sz="half" idx="14"/>
          </p:nvPr>
        </p:nvSpPr>
        <p:spPr/>
        <p:txBody>
          <a:bodyPr rtlCol="0"/>
          <a:lstStyle/>
          <a:p>
            <a:fld id="{61121F49-509F-4791-ADC4-275E4A341A79}" type="datetimeFigureOut">
              <a:rPr lang="tr-TR" smtClean="0">
                <a:solidFill>
                  <a:srgbClr val="575F6D"/>
                </a:solidFill>
              </a:rPr>
              <a:pPr/>
              <a:t>7.03.2018</a:t>
            </a:fld>
            <a:endParaRPr lang="tr-TR">
              <a:solidFill>
                <a:srgbClr val="575F6D"/>
              </a:solidFill>
            </a:endParaRPr>
          </a:p>
        </p:txBody>
      </p:sp>
      <p:sp>
        <p:nvSpPr>
          <p:cNvPr id="22" name="21 Slayt Numarası Yer Tutucusu"/>
          <p:cNvSpPr>
            <a:spLocks noGrp="1"/>
          </p:cNvSpPr>
          <p:nvPr>
            <p:ph type="sldNum" sz="quarter" idx="15"/>
          </p:nvPr>
        </p:nvSpPr>
        <p:spPr/>
        <p:txBody>
          <a:bodyPr rtlCol="0"/>
          <a:lstStyle/>
          <a:p>
            <a:fld id="{32EFB855-E2C2-46E3-8848-B8B15A39DC06}" type="slidenum">
              <a:rPr lang="tr-TR" smtClean="0"/>
              <a:pPr/>
              <a:t>‹#›</a:t>
            </a:fld>
            <a:endParaRPr lang="tr-TR"/>
          </a:p>
        </p:txBody>
      </p:sp>
      <p:sp>
        <p:nvSpPr>
          <p:cNvPr id="23" name="22 Altbilgi Yer Tutucusu"/>
          <p:cNvSpPr>
            <a:spLocks noGrp="1"/>
          </p:cNvSpPr>
          <p:nvPr>
            <p:ph type="ftr" sz="quarter" idx="16"/>
          </p:nvPr>
        </p:nvSpPr>
        <p:spPr/>
        <p:txBody>
          <a:bodyPr rtlCol="0"/>
          <a:lstStyle/>
          <a:p>
            <a:endParaRPr lang="tr-TR">
              <a:solidFill>
                <a:srgbClr val="575F6D"/>
              </a:solidFill>
            </a:endParaRPr>
          </a:p>
        </p:txBody>
      </p:sp>
    </p:spTree>
    <p:extLst>
      <p:ext uri="{BB962C8B-B14F-4D97-AF65-F5344CB8AC3E}">
        <p14:creationId xmlns:p14="http://schemas.microsoft.com/office/powerpoint/2010/main" val="823253333"/>
      </p:ext>
    </p:extLst>
  </p:cSld>
  <p:clrMapOvr>
    <a:overrideClrMapping bg1="lt1" tx1="dk1" bg2="lt2" tx2="dk2" accent1="accent1" accent2="accent2" accent3="accent3" accent4="accent4" accent5="accent5" accent6="accent6" hlink="hlink" folHlink="folHlink"/>
  </p:clrMapOvr>
</p:sldLayout>
</file>

<file path=ppt/slideLayouts/slideLayout80.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1">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3048000" y="2895600"/>
            <a:ext cx="8229600" cy="2053590"/>
          </a:xfrm>
        </p:spPr>
        <p:txBody>
          <a:bodyPr/>
          <a:lstStyle>
            <a:lvl1pPr algn="l">
              <a:buNone/>
              <a:defRPr sz="3000" b="1" cap="small" baseline="0"/>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3048000" y="5010150"/>
            <a:ext cx="82296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bwMode="auto">
          <a:xfrm rot="5400000">
            <a:off x="10732008" y="1106932"/>
            <a:ext cx="2286000" cy="508000"/>
          </a:xfrm>
        </p:spPr>
        <p:txBody>
          <a:bodyPr/>
          <a:lstStyle/>
          <a:p>
            <a:fld id="{61121F49-509F-4791-ADC4-275E4A341A79}" type="datetimeFigureOut">
              <a:rPr lang="tr-TR" smtClean="0">
                <a:solidFill>
                  <a:srgbClr val="FFF39D"/>
                </a:solidFill>
              </a:rPr>
              <a:pPr/>
              <a:t>7.03.2018</a:t>
            </a:fld>
            <a:endParaRPr lang="tr-TR">
              <a:solidFill>
                <a:srgbClr val="FFF39D"/>
              </a:solidFill>
            </a:endParaRPr>
          </a:p>
        </p:txBody>
      </p:sp>
      <p:sp>
        <p:nvSpPr>
          <p:cNvPr id="5" name="4 Altbilgi Yer Tutucusu"/>
          <p:cNvSpPr>
            <a:spLocks noGrp="1"/>
          </p:cNvSpPr>
          <p:nvPr>
            <p:ph type="ftr" sz="quarter" idx="11"/>
          </p:nvPr>
        </p:nvSpPr>
        <p:spPr bwMode="auto">
          <a:xfrm rot="5400000">
            <a:off x="10046208" y="4114800"/>
            <a:ext cx="3657600" cy="512064"/>
          </a:xfrm>
        </p:spPr>
        <p:txBody>
          <a:bodyPr/>
          <a:lstStyle/>
          <a:p>
            <a:endParaRPr lang="tr-TR">
              <a:solidFill>
                <a:srgbClr val="FFF39D"/>
              </a:solidFill>
            </a:endParaRPr>
          </a:p>
        </p:txBody>
      </p:sp>
      <p:sp>
        <p:nvSpPr>
          <p:cNvPr id="9" name="8 Dikdörtgen"/>
          <p:cNvSpPr/>
          <p:nvPr/>
        </p:nvSpPr>
        <p:spPr bwMode="auto">
          <a:xfrm>
            <a:off x="508000" y="0"/>
            <a:ext cx="8128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0" name="9 Dikdörtgen"/>
          <p:cNvSpPr/>
          <p:nvPr/>
        </p:nvSpPr>
        <p:spPr bwMode="auto">
          <a:xfrm>
            <a:off x="368448" y="0"/>
            <a:ext cx="139552"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1" name="10 Dikdörtgen"/>
          <p:cNvSpPr/>
          <p:nvPr/>
        </p:nvSpPr>
        <p:spPr bwMode="auto">
          <a:xfrm>
            <a:off x="1320800" y="0"/>
            <a:ext cx="242496"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2" name="11 Dikdörtgen"/>
          <p:cNvSpPr/>
          <p:nvPr/>
        </p:nvSpPr>
        <p:spPr bwMode="auto">
          <a:xfrm>
            <a:off x="1521760" y="0"/>
            <a:ext cx="30704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3" name="12 Düz Bağlayıcı"/>
          <p:cNvSpPr>
            <a:spLocks noChangeShapeType="1"/>
          </p:cNvSpPr>
          <p:nvPr/>
        </p:nvSpPr>
        <p:spPr bwMode="auto">
          <a:xfrm>
            <a:off x="141792"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4" name="13 Düz Bağlayıcı"/>
          <p:cNvSpPr>
            <a:spLocks noChangeShapeType="1"/>
          </p:cNvSpPr>
          <p:nvPr/>
        </p:nvSpPr>
        <p:spPr bwMode="auto">
          <a:xfrm>
            <a:off x="12192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5" name="14 Düz Bağlayıcı"/>
          <p:cNvSpPr>
            <a:spLocks noChangeShapeType="1"/>
          </p:cNvSpPr>
          <p:nvPr/>
        </p:nvSpPr>
        <p:spPr bwMode="auto">
          <a:xfrm>
            <a:off x="1138816"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6" name="15 Düz Bağlayıcı"/>
          <p:cNvSpPr>
            <a:spLocks noChangeShapeType="1"/>
          </p:cNvSpPr>
          <p:nvPr/>
        </p:nvSpPr>
        <p:spPr bwMode="auto">
          <a:xfrm>
            <a:off x="2302187"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7" name="16 Düz Bağlayıcı"/>
          <p:cNvSpPr>
            <a:spLocks noChangeShapeType="1"/>
          </p:cNvSpPr>
          <p:nvPr/>
        </p:nvSpPr>
        <p:spPr bwMode="auto">
          <a:xfrm>
            <a:off x="14224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8" name="17 Dikdörtgen"/>
          <p:cNvSpPr/>
          <p:nvPr/>
        </p:nvSpPr>
        <p:spPr bwMode="auto">
          <a:xfrm>
            <a:off x="1625600" y="0"/>
            <a:ext cx="1016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19" name="18 Oval"/>
          <p:cNvSpPr/>
          <p:nvPr/>
        </p:nvSpPr>
        <p:spPr bwMode="auto">
          <a:xfrm>
            <a:off x="812800" y="3429000"/>
            <a:ext cx="17272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0" name="19 Oval"/>
          <p:cNvSpPr/>
          <p:nvPr/>
        </p:nvSpPr>
        <p:spPr bwMode="auto">
          <a:xfrm>
            <a:off x="1766272" y="4866752"/>
            <a:ext cx="855232"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1" name="20 Oval"/>
          <p:cNvSpPr/>
          <p:nvPr/>
        </p:nvSpPr>
        <p:spPr bwMode="auto">
          <a:xfrm>
            <a:off x="1454773" y="5500632"/>
            <a:ext cx="18288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2" name="21 Oval"/>
          <p:cNvSpPr/>
          <p:nvPr/>
        </p:nvSpPr>
        <p:spPr bwMode="auto">
          <a:xfrm>
            <a:off x="2218944" y="5791200"/>
            <a:ext cx="36576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3" name="22 Oval"/>
          <p:cNvSpPr/>
          <p:nvPr/>
        </p:nvSpPr>
        <p:spPr bwMode="auto">
          <a:xfrm>
            <a:off x="2505387" y="4479888"/>
            <a:ext cx="48768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6" name="25 Düz Bağlayıcı"/>
          <p:cNvSpPr>
            <a:spLocks noChangeShapeType="1"/>
          </p:cNvSpPr>
          <p:nvPr/>
        </p:nvSpPr>
        <p:spPr bwMode="auto">
          <a:xfrm>
            <a:off x="12130592"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6" name="5 Slayt Numarası Yer Tutucusu"/>
          <p:cNvSpPr>
            <a:spLocks noGrp="1"/>
          </p:cNvSpPr>
          <p:nvPr>
            <p:ph type="sldNum" sz="quarter" idx="12"/>
          </p:nvPr>
        </p:nvSpPr>
        <p:spPr bwMode="auto">
          <a:xfrm>
            <a:off x="1787488" y="4928702"/>
            <a:ext cx="812800" cy="517524"/>
          </a:xfrm>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3907499741"/>
      </p:ext>
    </p:extLst>
  </p:cSld>
  <p:clrMapOvr>
    <a:overrideClrMapping bg1="dk1" tx1="lt1" bg2="dk2" tx2="lt2" accent1="accent1" accent2="accent2" accent3="accent3" accent4="accent4" accent5="accent5" accent6="accent6" hlink="hlink" folHlink="folHlink"/>
  </p:clrMapOvr>
</p:sldLayout>
</file>

<file path=ppt/slideLayouts/slideLayout81.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5" name="4 Veri Yer Tutucusu"/>
          <p:cNvSpPr>
            <a:spLocks noGrp="1"/>
          </p:cNvSpPr>
          <p:nvPr>
            <p:ph type="dt" sz="half" idx="10"/>
          </p:nvPr>
        </p:nvSpPr>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6" name="5 Altbilgi Yer Tutucusu"/>
          <p:cNvSpPr>
            <a:spLocks noGrp="1"/>
          </p:cNvSpPr>
          <p:nvPr>
            <p:ph type="ftr" sz="quarter" idx="11"/>
          </p:nvPr>
        </p:nvSpPr>
        <p:spPr/>
        <p:txBody>
          <a:bodyPr/>
          <a:lstStyle/>
          <a:p>
            <a:endParaRPr lang="tr-TR">
              <a:solidFill>
                <a:srgbClr val="575F6D"/>
              </a:solidFill>
            </a:endParaRPr>
          </a:p>
        </p:txBody>
      </p:sp>
      <p:sp>
        <p:nvSpPr>
          <p:cNvPr id="7" name="6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
        <p:nvSpPr>
          <p:cNvPr id="9" name="8 İçerik Yer Tutucusu"/>
          <p:cNvSpPr>
            <a:spLocks noGrp="1"/>
          </p:cNvSpPr>
          <p:nvPr>
            <p:ph sz="quarter" idx="1"/>
          </p:nvPr>
        </p:nvSpPr>
        <p:spPr>
          <a:xfrm>
            <a:off x="609600" y="1600200"/>
            <a:ext cx="48768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1" name="10 İçerik Yer Tutucusu"/>
          <p:cNvSpPr>
            <a:spLocks noGrp="1"/>
          </p:cNvSpPr>
          <p:nvPr>
            <p:ph sz="quarter" idx="2"/>
          </p:nvPr>
        </p:nvSpPr>
        <p:spPr>
          <a:xfrm>
            <a:off x="5693664" y="1600200"/>
            <a:ext cx="48768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extLst>
      <p:ext uri="{BB962C8B-B14F-4D97-AF65-F5344CB8AC3E}">
        <p14:creationId xmlns:p14="http://schemas.microsoft.com/office/powerpoint/2010/main" val="3572477458"/>
      </p:ext>
    </p:extLst>
  </p:cSld>
  <p:clrMapOvr>
    <a:masterClrMapping/>
  </p:clrMapOvr>
</p:sldLayout>
</file>

<file path=ppt/slideLayouts/slideLayout82.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609600" y="273050"/>
            <a:ext cx="10058400" cy="1143000"/>
          </a:xfrm>
        </p:spPr>
        <p:txBody>
          <a:bodyPr anchor="b"/>
          <a:lstStyle>
            <a:lvl1pPr>
              <a:defRPr/>
            </a:lvl1pPr>
          </a:lstStyle>
          <a:p>
            <a:r>
              <a:rPr kumimoji="0" lang="tr-TR" smtClean="0"/>
              <a:t>Asıl başlık stili için tıklatın</a:t>
            </a:r>
            <a:endParaRPr kumimoji="0" lang="en-US"/>
          </a:p>
        </p:txBody>
      </p:sp>
      <p:sp>
        <p:nvSpPr>
          <p:cNvPr id="7" name="6 Veri Yer Tutucusu"/>
          <p:cNvSpPr>
            <a:spLocks noGrp="1"/>
          </p:cNvSpPr>
          <p:nvPr>
            <p:ph type="dt" sz="half" idx="10"/>
          </p:nvPr>
        </p:nvSpPr>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8" name="7 Altbilgi Yer Tutucusu"/>
          <p:cNvSpPr>
            <a:spLocks noGrp="1"/>
          </p:cNvSpPr>
          <p:nvPr>
            <p:ph type="ftr" sz="quarter" idx="11"/>
          </p:nvPr>
        </p:nvSpPr>
        <p:spPr/>
        <p:txBody>
          <a:bodyPr/>
          <a:lstStyle/>
          <a:p>
            <a:endParaRPr lang="tr-TR">
              <a:solidFill>
                <a:srgbClr val="575F6D"/>
              </a:solidFill>
            </a:endParaRPr>
          </a:p>
        </p:txBody>
      </p:sp>
      <p:sp>
        <p:nvSpPr>
          <p:cNvPr id="9" name="8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
        <p:nvSpPr>
          <p:cNvPr id="11" name="10 İçerik Yer Tutucusu"/>
          <p:cNvSpPr>
            <a:spLocks noGrp="1"/>
          </p:cNvSpPr>
          <p:nvPr>
            <p:ph sz="quarter" idx="2"/>
          </p:nvPr>
        </p:nvSpPr>
        <p:spPr>
          <a:xfrm>
            <a:off x="609600" y="2362200"/>
            <a:ext cx="4876800" cy="38862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3" name="12 İçerik Yer Tutucusu"/>
          <p:cNvSpPr>
            <a:spLocks noGrp="1"/>
          </p:cNvSpPr>
          <p:nvPr>
            <p:ph sz="quarter" idx="4"/>
          </p:nvPr>
        </p:nvSpPr>
        <p:spPr>
          <a:xfrm>
            <a:off x="5829300" y="2362200"/>
            <a:ext cx="4876800" cy="38862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2" name="11 Metin Yer Tutucusu"/>
          <p:cNvSpPr>
            <a:spLocks noGrp="1"/>
          </p:cNvSpPr>
          <p:nvPr>
            <p:ph type="body" sz="quarter" idx="1"/>
          </p:nvPr>
        </p:nvSpPr>
        <p:spPr>
          <a:xfrm>
            <a:off x="609600" y="1569720"/>
            <a:ext cx="48768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tr-TR" smtClean="0"/>
              <a:t>Asıl metin stillerini düzenlemek için tıklatın</a:t>
            </a:r>
          </a:p>
        </p:txBody>
      </p:sp>
      <p:sp>
        <p:nvSpPr>
          <p:cNvPr id="14" name="13 Metin Yer Tutucusu"/>
          <p:cNvSpPr>
            <a:spLocks noGrp="1"/>
          </p:cNvSpPr>
          <p:nvPr>
            <p:ph type="body" sz="quarter" idx="3"/>
          </p:nvPr>
        </p:nvSpPr>
        <p:spPr>
          <a:xfrm>
            <a:off x="5791200" y="1569720"/>
            <a:ext cx="48768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tr-TR" smtClean="0"/>
              <a:t>Asıl metin stillerini düzenlemek için tıklatın</a:t>
            </a:r>
          </a:p>
        </p:txBody>
      </p:sp>
    </p:spTree>
    <p:extLst>
      <p:ext uri="{BB962C8B-B14F-4D97-AF65-F5344CB8AC3E}">
        <p14:creationId xmlns:p14="http://schemas.microsoft.com/office/powerpoint/2010/main" val="482222164"/>
      </p:ext>
    </p:extLst>
  </p:cSld>
  <p:clrMapOvr>
    <a:masterClrMapping/>
  </p:clrMapOvr>
</p:sldLayout>
</file>

<file path=ppt/slideLayouts/slideLayout83.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6" name="5 Veri Yer Tutucusu"/>
          <p:cNvSpPr>
            <a:spLocks noGrp="1"/>
          </p:cNvSpPr>
          <p:nvPr>
            <p:ph type="dt" sz="half" idx="10"/>
          </p:nvPr>
        </p:nvSpPr>
        <p:spPr/>
        <p:txBody>
          <a:bodyPr rtlCol="0"/>
          <a:lstStyle/>
          <a:p>
            <a:fld id="{61121F49-509F-4791-ADC4-275E4A341A79}" type="datetimeFigureOut">
              <a:rPr lang="tr-TR" smtClean="0">
                <a:solidFill>
                  <a:srgbClr val="575F6D"/>
                </a:solidFill>
              </a:rPr>
              <a:pPr/>
              <a:t>7.03.2018</a:t>
            </a:fld>
            <a:endParaRPr lang="tr-TR">
              <a:solidFill>
                <a:srgbClr val="575F6D"/>
              </a:solidFill>
            </a:endParaRPr>
          </a:p>
        </p:txBody>
      </p:sp>
      <p:sp>
        <p:nvSpPr>
          <p:cNvPr id="7" name="6 Slayt Numarası Yer Tutucusu"/>
          <p:cNvSpPr>
            <a:spLocks noGrp="1"/>
          </p:cNvSpPr>
          <p:nvPr>
            <p:ph type="sldNum" sz="quarter" idx="11"/>
          </p:nvPr>
        </p:nvSpPr>
        <p:spPr/>
        <p:txBody>
          <a:bodyPr rtlCol="0"/>
          <a:lstStyle/>
          <a:p>
            <a:fld id="{32EFB855-E2C2-46E3-8848-B8B15A39DC06}" type="slidenum">
              <a:rPr lang="tr-TR" smtClean="0"/>
              <a:pPr/>
              <a:t>‹#›</a:t>
            </a:fld>
            <a:endParaRPr lang="tr-TR"/>
          </a:p>
        </p:txBody>
      </p:sp>
      <p:sp>
        <p:nvSpPr>
          <p:cNvPr id="8" name="7 Altbilgi Yer Tutucusu"/>
          <p:cNvSpPr>
            <a:spLocks noGrp="1"/>
          </p:cNvSpPr>
          <p:nvPr>
            <p:ph type="ftr" sz="quarter" idx="12"/>
          </p:nvPr>
        </p:nvSpPr>
        <p:spPr/>
        <p:txBody>
          <a:bodyPr rtlCol="0"/>
          <a:lstStyle/>
          <a:p>
            <a:endParaRPr lang="tr-TR">
              <a:solidFill>
                <a:srgbClr val="575F6D"/>
              </a:solidFill>
            </a:endParaRPr>
          </a:p>
        </p:txBody>
      </p:sp>
    </p:spTree>
    <p:extLst>
      <p:ext uri="{BB962C8B-B14F-4D97-AF65-F5344CB8AC3E}">
        <p14:creationId xmlns:p14="http://schemas.microsoft.com/office/powerpoint/2010/main" val="2793383482"/>
      </p:ext>
    </p:extLst>
  </p:cSld>
  <p:clrMapOvr>
    <a:masterClrMapping/>
  </p:clrMapOvr>
</p:sldLayout>
</file>

<file path=ppt/slideLayouts/slideLayout84.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3" name="2 Altbilgi Yer Tutucusu"/>
          <p:cNvSpPr>
            <a:spLocks noGrp="1"/>
          </p:cNvSpPr>
          <p:nvPr>
            <p:ph type="ftr" sz="quarter" idx="11"/>
          </p:nvPr>
        </p:nvSpPr>
        <p:spPr/>
        <p:txBody>
          <a:bodyPr/>
          <a:lstStyle/>
          <a:p>
            <a:endParaRPr lang="tr-TR">
              <a:solidFill>
                <a:srgbClr val="575F6D"/>
              </a:solidFill>
            </a:endParaRPr>
          </a:p>
        </p:txBody>
      </p:sp>
      <p:sp>
        <p:nvSpPr>
          <p:cNvPr id="4" name="3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3441838618"/>
      </p:ext>
    </p:extLst>
  </p:cSld>
  <p:clrMapOvr>
    <a:masterClrMapping/>
  </p:clrMapOvr>
</p:sldLayout>
</file>

<file path=ppt/slideLayouts/slideLayout85.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bg>
      <p:bgRef idx="1001">
        <a:schemeClr val="bg1"/>
      </p:bgRef>
    </p:bg>
    <p:spTree>
      <p:nvGrpSpPr>
        <p:cNvPr id="1" name=""/>
        <p:cNvGrpSpPr/>
        <p:nvPr/>
      </p:nvGrpSpPr>
      <p:grpSpPr>
        <a:xfrm>
          <a:off x="0" y="0"/>
          <a:ext cx="0" cy="0"/>
          <a:chOff x="0" y="0"/>
          <a:chExt cx="0" cy="0"/>
        </a:xfrm>
      </p:grpSpPr>
      <p:sp>
        <p:nvSpPr>
          <p:cNvPr id="10" name="9 Düz Bağlayıcı"/>
          <p:cNvSpPr>
            <a:spLocks noChangeShapeType="1"/>
          </p:cNvSpPr>
          <p:nvPr/>
        </p:nvSpPr>
        <p:spPr bwMode="auto">
          <a:xfrm>
            <a:off x="11684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2" name="1 Başlık"/>
          <p:cNvSpPr>
            <a:spLocks noGrp="1"/>
          </p:cNvSpPr>
          <p:nvPr>
            <p:ph type="title"/>
          </p:nvPr>
        </p:nvSpPr>
        <p:spPr>
          <a:xfrm rot="5400000">
            <a:off x="5547360" y="3124200"/>
            <a:ext cx="6309360" cy="609600"/>
          </a:xfrm>
        </p:spPr>
        <p:txBody>
          <a:bodyPr anchor="b"/>
          <a:lstStyle>
            <a:lvl1pPr algn="l">
              <a:buNone/>
              <a:defRPr sz="2000" b="1" cap="small" baseline="0"/>
            </a:lvl1pPr>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9083040" y="274320"/>
            <a:ext cx="2036064"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8" name="7 Düz Bağlayıcı"/>
          <p:cNvSpPr>
            <a:spLocks noChangeShapeType="1"/>
          </p:cNvSpPr>
          <p:nvPr/>
        </p:nvSpPr>
        <p:spPr bwMode="auto">
          <a:xfrm>
            <a:off x="83312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9" name="8 Düz Bağlayıcı"/>
          <p:cNvSpPr>
            <a:spLocks noChangeShapeType="1"/>
          </p:cNvSpPr>
          <p:nvPr/>
        </p:nvSpPr>
        <p:spPr bwMode="auto">
          <a:xfrm>
            <a:off x="8256395"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11" name="10 Düz Bağlayıcı"/>
          <p:cNvSpPr>
            <a:spLocks noChangeShapeType="1"/>
          </p:cNvSpPr>
          <p:nvPr/>
        </p:nvSpPr>
        <p:spPr bwMode="auto">
          <a:xfrm>
            <a:off x="119888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2" name="11 Dikdörtgen"/>
          <p:cNvSpPr/>
          <p:nvPr/>
        </p:nvSpPr>
        <p:spPr bwMode="auto">
          <a:xfrm>
            <a:off x="11785600" y="0"/>
            <a:ext cx="4064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3" name="12 Düz Bağlayıcı"/>
          <p:cNvSpPr>
            <a:spLocks noChangeShapeType="1"/>
          </p:cNvSpPr>
          <p:nvPr/>
        </p:nvSpPr>
        <p:spPr bwMode="auto">
          <a:xfrm>
            <a:off x="118872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4" name="13 Oval"/>
          <p:cNvSpPr/>
          <p:nvPr/>
        </p:nvSpPr>
        <p:spPr>
          <a:xfrm>
            <a:off x="10875264" y="5715000"/>
            <a:ext cx="73152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18" name="17 İçerik Yer Tutucusu"/>
          <p:cNvSpPr>
            <a:spLocks noGrp="1"/>
          </p:cNvSpPr>
          <p:nvPr>
            <p:ph sz="quarter" idx="1"/>
          </p:nvPr>
        </p:nvSpPr>
        <p:spPr>
          <a:xfrm>
            <a:off x="406400" y="274320"/>
            <a:ext cx="7518400" cy="6327648"/>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21" name="20 Veri Yer Tutucusu"/>
          <p:cNvSpPr>
            <a:spLocks noGrp="1"/>
          </p:cNvSpPr>
          <p:nvPr>
            <p:ph type="dt" sz="half" idx="14"/>
          </p:nvPr>
        </p:nvSpPr>
        <p:spPr/>
        <p:txBody>
          <a:bodyPr rtlCol="0"/>
          <a:lstStyle/>
          <a:p>
            <a:fld id="{61121F49-509F-4791-ADC4-275E4A341A79}" type="datetimeFigureOut">
              <a:rPr lang="tr-TR" smtClean="0">
                <a:solidFill>
                  <a:srgbClr val="575F6D"/>
                </a:solidFill>
              </a:rPr>
              <a:pPr/>
              <a:t>7.03.2018</a:t>
            </a:fld>
            <a:endParaRPr lang="tr-TR">
              <a:solidFill>
                <a:srgbClr val="575F6D"/>
              </a:solidFill>
            </a:endParaRPr>
          </a:p>
        </p:txBody>
      </p:sp>
      <p:sp>
        <p:nvSpPr>
          <p:cNvPr id="22" name="21 Slayt Numarası Yer Tutucusu"/>
          <p:cNvSpPr>
            <a:spLocks noGrp="1"/>
          </p:cNvSpPr>
          <p:nvPr>
            <p:ph type="sldNum" sz="quarter" idx="15"/>
          </p:nvPr>
        </p:nvSpPr>
        <p:spPr/>
        <p:txBody>
          <a:bodyPr rtlCol="0"/>
          <a:lstStyle/>
          <a:p>
            <a:fld id="{32EFB855-E2C2-46E3-8848-B8B15A39DC06}" type="slidenum">
              <a:rPr lang="tr-TR" smtClean="0"/>
              <a:pPr/>
              <a:t>‹#›</a:t>
            </a:fld>
            <a:endParaRPr lang="tr-TR"/>
          </a:p>
        </p:txBody>
      </p:sp>
      <p:sp>
        <p:nvSpPr>
          <p:cNvPr id="23" name="22 Altbilgi Yer Tutucusu"/>
          <p:cNvSpPr>
            <a:spLocks noGrp="1"/>
          </p:cNvSpPr>
          <p:nvPr>
            <p:ph type="ftr" sz="quarter" idx="16"/>
          </p:nvPr>
        </p:nvSpPr>
        <p:spPr/>
        <p:txBody>
          <a:bodyPr rtlCol="0"/>
          <a:lstStyle/>
          <a:p>
            <a:endParaRPr lang="tr-TR">
              <a:solidFill>
                <a:srgbClr val="575F6D"/>
              </a:solidFill>
            </a:endParaRPr>
          </a:p>
        </p:txBody>
      </p:sp>
    </p:spTree>
    <p:extLst>
      <p:ext uri="{BB962C8B-B14F-4D97-AF65-F5344CB8AC3E}">
        <p14:creationId xmlns:p14="http://schemas.microsoft.com/office/powerpoint/2010/main" val="2917843031"/>
      </p:ext>
    </p:extLst>
  </p:cSld>
  <p:clrMapOvr>
    <a:overrideClrMapping bg1="lt1" tx1="dk1" bg2="lt2" tx2="dk2" accent1="accent1" accent2="accent2" accent3="accent3" accent4="accent4" accent5="accent5" accent6="accent6" hlink="hlink" folHlink="folHlink"/>
  </p:clrMapOvr>
</p:sldLayout>
</file>

<file path=ppt/slideLayouts/slideLayout86.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9" name="8 Düz Bağlayıcı"/>
          <p:cNvSpPr>
            <a:spLocks noChangeShapeType="1"/>
          </p:cNvSpPr>
          <p:nvPr/>
        </p:nvSpPr>
        <p:spPr bwMode="auto">
          <a:xfrm>
            <a:off x="11684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3" name="12 Oval"/>
          <p:cNvSpPr/>
          <p:nvPr/>
        </p:nvSpPr>
        <p:spPr>
          <a:xfrm>
            <a:off x="10875264" y="5715000"/>
            <a:ext cx="73152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 name="1 Başlık"/>
          <p:cNvSpPr>
            <a:spLocks noGrp="1"/>
          </p:cNvSpPr>
          <p:nvPr>
            <p:ph type="title"/>
          </p:nvPr>
        </p:nvSpPr>
        <p:spPr>
          <a:xfrm rot="5400000">
            <a:off x="5518404" y="3124200"/>
            <a:ext cx="6309360" cy="609600"/>
          </a:xfrm>
        </p:spPr>
        <p:txBody>
          <a:bodyPr anchor="b"/>
          <a:lstStyle>
            <a:lvl1pPr algn="l">
              <a:buNone/>
              <a:defRPr sz="2000" b="1"/>
            </a:lvl1pPr>
          </a:lstStyle>
          <a:p>
            <a:r>
              <a:rPr kumimoji="0" lang="tr-TR" smtClean="0"/>
              <a:t>Asıl başlık stili için tıklatın</a:t>
            </a:r>
            <a:endParaRPr kumimoji="0" lang="en-US"/>
          </a:p>
        </p:txBody>
      </p:sp>
      <p:sp>
        <p:nvSpPr>
          <p:cNvPr id="3" name="2 Resim Yer Tutucusu"/>
          <p:cNvSpPr>
            <a:spLocks noGrp="1"/>
          </p:cNvSpPr>
          <p:nvPr>
            <p:ph type="pic" idx="1"/>
          </p:nvPr>
        </p:nvSpPr>
        <p:spPr>
          <a:xfrm>
            <a:off x="0" y="0"/>
            <a:ext cx="82296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tr-TR" smtClean="0"/>
              <a:t>Resim eklemek için simgeyi tıklatın</a:t>
            </a:r>
            <a:endParaRPr kumimoji="0" lang="en-US" dirty="0"/>
          </a:p>
        </p:txBody>
      </p:sp>
      <p:sp>
        <p:nvSpPr>
          <p:cNvPr id="4" name="3 Metin Yer Tutucusu"/>
          <p:cNvSpPr>
            <a:spLocks noGrp="1"/>
          </p:cNvSpPr>
          <p:nvPr>
            <p:ph type="body" sz="half" idx="2"/>
          </p:nvPr>
        </p:nvSpPr>
        <p:spPr>
          <a:xfrm>
            <a:off x="9021064" y="264795"/>
            <a:ext cx="2032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10" name="9 Düz Bağlayıcı"/>
          <p:cNvSpPr>
            <a:spLocks noChangeShapeType="1"/>
          </p:cNvSpPr>
          <p:nvPr/>
        </p:nvSpPr>
        <p:spPr bwMode="auto">
          <a:xfrm>
            <a:off x="119888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1" name="10 Dikdörtgen"/>
          <p:cNvSpPr/>
          <p:nvPr/>
        </p:nvSpPr>
        <p:spPr bwMode="auto">
          <a:xfrm>
            <a:off x="11785600" y="0"/>
            <a:ext cx="4064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2" name="11 Düz Bağlayıcı"/>
          <p:cNvSpPr>
            <a:spLocks noChangeShapeType="1"/>
          </p:cNvSpPr>
          <p:nvPr/>
        </p:nvSpPr>
        <p:spPr bwMode="auto">
          <a:xfrm>
            <a:off x="118872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9" name="18 Düz Bağlayıcı"/>
          <p:cNvSpPr>
            <a:spLocks noChangeShapeType="1"/>
          </p:cNvSpPr>
          <p:nvPr/>
        </p:nvSpPr>
        <p:spPr bwMode="auto">
          <a:xfrm>
            <a:off x="83312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20" name="19 Düz Bağlayıcı"/>
          <p:cNvSpPr>
            <a:spLocks noChangeShapeType="1"/>
          </p:cNvSpPr>
          <p:nvPr/>
        </p:nvSpPr>
        <p:spPr bwMode="auto">
          <a:xfrm>
            <a:off x="8256395"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17" name="16 Veri Yer Tutucusu"/>
          <p:cNvSpPr>
            <a:spLocks noGrp="1"/>
          </p:cNvSpPr>
          <p:nvPr>
            <p:ph type="dt" sz="half" idx="10"/>
          </p:nvPr>
        </p:nvSpPr>
        <p:spPr/>
        <p:txBody>
          <a:bodyPr rtlCol="0"/>
          <a:lstStyle/>
          <a:p>
            <a:fld id="{61121F49-509F-4791-ADC4-275E4A341A79}" type="datetimeFigureOut">
              <a:rPr lang="tr-TR" smtClean="0">
                <a:solidFill>
                  <a:srgbClr val="575F6D"/>
                </a:solidFill>
              </a:rPr>
              <a:pPr/>
              <a:t>7.03.2018</a:t>
            </a:fld>
            <a:endParaRPr lang="tr-TR">
              <a:solidFill>
                <a:srgbClr val="575F6D"/>
              </a:solidFill>
            </a:endParaRPr>
          </a:p>
        </p:txBody>
      </p:sp>
      <p:sp>
        <p:nvSpPr>
          <p:cNvPr id="18" name="17 Slayt Numarası Yer Tutucusu"/>
          <p:cNvSpPr>
            <a:spLocks noGrp="1"/>
          </p:cNvSpPr>
          <p:nvPr>
            <p:ph type="sldNum" sz="quarter" idx="11"/>
          </p:nvPr>
        </p:nvSpPr>
        <p:spPr/>
        <p:txBody>
          <a:bodyPr rtlCol="0"/>
          <a:lstStyle/>
          <a:p>
            <a:fld id="{32EFB855-E2C2-46E3-8848-B8B15A39DC06}" type="slidenum">
              <a:rPr lang="tr-TR" smtClean="0"/>
              <a:pPr/>
              <a:t>‹#›</a:t>
            </a:fld>
            <a:endParaRPr lang="tr-TR"/>
          </a:p>
        </p:txBody>
      </p:sp>
      <p:sp>
        <p:nvSpPr>
          <p:cNvPr id="21" name="20 Altbilgi Yer Tutucusu"/>
          <p:cNvSpPr>
            <a:spLocks noGrp="1"/>
          </p:cNvSpPr>
          <p:nvPr>
            <p:ph type="ftr" sz="quarter" idx="12"/>
          </p:nvPr>
        </p:nvSpPr>
        <p:spPr/>
        <p:txBody>
          <a:bodyPr rtlCol="0"/>
          <a:lstStyle/>
          <a:p>
            <a:endParaRPr lang="tr-TR">
              <a:solidFill>
                <a:srgbClr val="575F6D"/>
              </a:solidFill>
            </a:endParaRPr>
          </a:p>
        </p:txBody>
      </p:sp>
    </p:spTree>
    <p:extLst>
      <p:ext uri="{BB962C8B-B14F-4D97-AF65-F5344CB8AC3E}">
        <p14:creationId xmlns:p14="http://schemas.microsoft.com/office/powerpoint/2010/main" val="1992718751"/>
      </p:ext>
    </p:extLst>
  </p:cSld>
  <p:clrMapOvr>
    <a:masterClrMapping/>
  </p:clrMapOvr>
</p:sldLayout>
</file>

<file path=ppt/slideLayouts/slideLayout87.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5" name="4 Altbilgi Yer Tutucusu"/>
          <p:cNvSpPr>
            <a:spLocks noGrp="1"/>
          </p:cNvSpPr>
          <p:nvPr>
            <p:ph type="ftr" sz="quarter" idx="11"/>
          </p:nvPr>
        </p:nvSpPr>
        <p:spPr/>
        <p:txBody>
          <a:bodyPr/>
          <a:lstStyle/>
          <a:p>
            <a:endParaRPr lang="tr-TR">
              <a:solidFill>
                <a:srgbClr val="575F6D"/>
              </a:solidFill>
            </a:endParaRPr>
          </a:p>
        </p:txBody>
      </p:sp>
      <p:sp>
        <p:nvSpPr>
          <p:cNvPr id="6" name="5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90835584"/>
      </p:ext>
    </p:extLst>
  </p:cSld>
  <p:clrMapOvr>
    <a:masterClrMapping/>
  </p:clrMapOvr>
</p:sldLayout>
</file>

<file path=ppt/slideLayouts/slideLayout88.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8839200" y="274640"/>
            <a:ext cx="2235200" cy="5851525"/>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609600" y="274639"/>
            <a:ext cx="8026400" cy="5851525"/>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5" name="4 Altbilgi Yer Tutucusu"/>
          <p:cNvSpPr>
            <a:spLocks noGrp="1"/>
          </p:cNvSpPr>
          <p:nvPr>
            <p:ph type="ftr" sz="quarter" idx="11"/>
          </p:nvPr>
        </p:nvSpPr>
        <p:spPr/>
        <p:txBody>
          <a:bodyPr/>
          <a:lstStyle/>
          <a:p>
            <a:endParaRPr lang="tr-TR">
              <a:solidFill>
                <a:srgbClr val="575F6D"/>
              </a:solidFill>
            </a:endParaRPr>
          </a:p>
        </p:txBody>
      </p:sp>
      <p:sp>
        <p:nvSpPr>
          <p:cNvPr id="6" name="5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2091050388"/>
      </p:ext>
    </p:extLst>
  </p:cSld>
  <p:clrMapOvr>
    <a:masterClrMapping/>
  </p:clrMapOvr>
</p:sldLayout>
</file>

<file path=ppt/slideLayouts/slideLayout89.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p:bgRef idx="1001">
        <a:schemeClr val="bg1"/>
      </p:bgRef>
    </p:bg>
    <p:spTree>
      <p:nvGrpSpPr>
        <p:cNvPr id="1" name=""/>
        <p:cNvGrpSpPr/>
        <p:nvPr/>
      </p:nvGrpSpPr>
      <p:grpSpPr>
        <a:xfrm>
          <a:off x="0" y="0"/>
          <a:ext cx="0" cy="0"/>
          <a:chOff x="0" y="0"/>
          <a:chExt cx="0" cy="0"/>
        </a:xfrm>
      </p:grpSpPr>
      <p:sp>
        <p:nvSpPr>
          <p:cNvPr id="8" name="7 Başlık"/>
          <p:cNvSpPr>
            <a:spLocks noGrp="1"/>
          </p:cNvSpPr>
          <p:nvPr>
            <p:ph type="ctrTitle"/>
          </p:nvPr>
        </p:nvSpPr>
        <p:spPr>
          <a:xfrm>
            <a:off x="3048000" y="3124200"/>
            <a:ext cx="8229600" cy="1894362"/>
          </a:xfrm>
        </p:spPr>
        <p:txBody>
          <a:bodyPr/>
          <a:lstStyle>
            <a:lvl1pPr>
              <a:defRPr b="1"/>
            </a:lvl1pPr>
          </a:lstStyle>
          <a:p>
            <a:r>
              <a:rPr kumimoji="0" lang="tr-TR" smtClean="0"/>
              <a:t>Asıl başlık stili için tıklatın</a:t>
            </a:r>
            <a:endParaRPr kumimoji="0" lang="en-US"/>
          </a:p>
        </p:txBody>
      </p:sp>
      <p:sp>
        <p:nvSpPr>
          <p:cNvPr id="9" name="8 Alt Başlık"/>
          <p:cNvSpPr>
            <a:spLocks noGrp="1"/>
          </p:cNvSpPr>
          <p:nvPr>
            <p:ph type="subTitle" idx="1"/>
          </p:nvPr>
        </p:nvSpPr>
        <p:spPr>
          <a:xfrm>
            <a:off x="3048000" y="5003322"/>
            <a:ext cx="82296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28" name="27 Veri Yer Tutucusu"/>
          <p:cNvSpPr>
            <a:spLocks noGrp="1"/>
          </p:cNvSpPr>
          <p:nvPr>
            <p:ph type="dt" sz="half" idx="10"/>
          </p:nvPr>
        </p:nvSpPr>
        <p:spPr bwMode="auto">
          <a:xfrm rot="5400000">
            <a:off x="10733828" y="1110597"/>
            <a:ext cx="2286000" cy="508000"/>
          </a:xfrm>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17" name="16 Altbilgi Yer Tutucusu"/>
          <p:cNvSpPr>
            <a:spLocks noGrp="1"/>
          </p:cNvSpPr>
          <p:nvPr>
            <p:ph type="ftr" sz="quarter" idx="11"/>
          </p:nvPr>
        </p:nvSpPr>
        <p:spPr bwMode="auto">
          <a:xfrm rot="5400000">
            <a:off x="10045959" y="4117661"/>
            <a:ext cx="3657600" cy="512064"/>
          </a:xfrm>
        </p:spPr>
        <p:txBody>
          <a:bodyPr/>
          <a:lstStyle/>
          <a:p>
            <a:endParaRPr lang="tr-TR">
              <a:solidFill>
                <a:srgbClr val="575F6D"/>
              </a:solidFill>
            </a:endParaRPr>
          </a:p>
        </p:txBody>
      </p:sp>
      <p:sp>
        <p:nvSpPr>
          <p:cNvPr id="10" name="9 Dikdörtgen"/>
          <p:cNvSpPr/>
          <p:nvPr/>
        </p:nvSpPr>
        <p:spPr bwMode="auto">
          <a:xfrm>
            <a:off x="508000" y="0"/>
            <a:ext cx="8128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2" name="11 Dikdörtgen"/>
          <p:cNvSpPr/>
          <p:nvPr/>
        </p:nvSpPr>
        <p:spPr bwMode="auto">
          <a:xfrm>
            <a:off x="368448" y="0"/>
            <a:ext cx="139552"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4" name="13 Dikdörtgen"/>
          <p:cNvSpPr/>
          <p:nvPr/>
        </p:nvSpPr>
        <p:spPr bwMode="auto">
          <a:xfrm>
            <a:off x="1320800" y="0"/>
            <a:ext cx="242496"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9" name="18 Dikdörtgen"/>
          <p:cNvSpPr/>
          <p:nvPr/>
        </p:nvSpPr>
        <p:spPr bwMode="auto">
          <a:xfrm>
            <a:off x="1521760" y="0"/>
            <a:ext cx="30704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1" name="10 Düz Bağlayıcı"/>
          <p:cNvSpPr>
            <a:spLocks noChangeShapeType="1"/>
          </p:cNvSpPr>
          <p:nvPr/>
        </p:nvSpPr>
        <p:spPr bwMode="auto">
          <a:xfrm>
            <a:off x="141792"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8" name="17 Düz Bağlayıcı"/>
          <p:cNvSpPr>
            <a:spLocks noChangeShapeType="1"/>
          </p:cNvSpPr>
          <p:nvPr/>
        </p:nvSpPr>
        <p:spPr bwMode="auto">
          <a:xfrm>
            <a:off x="12192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20" name="19 Düz Bağlayıcı"/>
          <p:cNvSpPr>
            <a:spLocks noChangeShapeType="1"/>
          </p:cNvSpPr>
          <p:nvPr/>
        </p:nvSpPr>
        <p:spPr bwMode="auto">
          <a:xfrm>
            <a:off x="1138816"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6" name="15 Düz Bağlayıcı"/>
          <p:cNvSpPr>
            <a:spLocks noChangeShapeType="1"/>
          </p:cNvSpPr>
          <p:nvPr/>
        </p:nvSpPr>
        <p:spPr bwMode="auto">
          <a:xfrm>
            <a:off x="2302187"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5" name="14 Düz Bağlayıcı"/>
          <p:cNvSpPr>
            <a:spLocks noChangeShapeType="1"/>
          </p:cNvSpPr>
          <p:nvPr/>
        </p:nvSpPr>
        <p:spPr bwMode="auto">
          <a:xfrm>
            <a:off x="14224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22" name="21 Düz Bağlayıcı"/>
          <p:cNvSpPr>
            <a:spLocks noChangeShapeType="1"/>
          </p:cNvSpPr>
          <p:nvPr/>
        </p:nvSpPr>
        <p:spPr bwMode="auto">
          <a:xfrm>
            <a:off x="12151808"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27" name="26 Dikdörtgen"/>
          <p:cNvSpPr/>
          <p:nvPr/>
        </p:nvSpPr>
        <p:spPr bwMode="auto">
          <a:xfrm>
            <a:off x="1625600" y="0"/>
            <a:ext cx="1016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1" name="20 Oval"/>
          <p:cNvSpPr/>
          <p:nvPr/>
        </p:nvSpPr>
        <p:spPr bwMode="auto">
          <a:xfrm>
            <a:off x="812800" y="3429000"/>
            <a:ext cx="17272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3" name="22 Oval"/>
          <p:cNvSpPr/>
          <p:nvPr/>
        </p:nvSpPr>
        <p:spPr bwMode="auto">
          <a:xfrm>
            <a:off x="1746176" y="4866752"/>
            <a:ext cx="855232"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4" name="23 Oval"/>
          <p:cNvSpPr/>
          <p:nvPr/>
        </p:nvSpPr>
        <p:spPr bwMode="auto">
          <a:xfrm>
            <a:off x="1454773" y="5500632"/>
            <a:ext cx="18288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6" name="25 Oval"/>
          <p:cNvSpPr/>
          <p:nvPr/>
        </p:nvSpPr>
        <p:spPr bwMode="auto">
          <a:xfrm>
            <a:off x="2218944" y="5788152"/>
            <a:ext cx="36576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5" name="24 Oval"/>
          <p:cNvSpPr/>
          <p:nvPr/>
        </p:nvSpPr>
        <p:spPr>
          <a:xfrm>
            <a:off x="2540000" y="4495800"/>
            <a:ext cx="48768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9" name="28 Slayt Numarası Yer Tutucusu"/>
          <p:cNvSpPr>
            <a:spLocks noGrp="1"/>
          </p:cNvSpPr>
          <p:nvPr>
            <p:ph type="sldNum" sz="quarter" idx="12"/>
          </p:nvPr>
        </p:nvSpPr>
        <p:spPr bwMode="auto">
          <a:xfrm>
            <a:off x="1767392" y="4928702"/>
            <a:ext cx="812800" cy="517524"/>
          </a:xfrm>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3416398373"/>
      </p:ext>
    </p:extLst>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9" name="8 Düz Bağlayıcı"/>
          <p:cNvSpPr>
            <a:spLocks noChangeShapeType="1"/>
          </p:cNvSpPr>
          <p:nvPr/>
        </p:nvSpPr>
        <p:spPr bwMode="auto">
          <a:xfrm>
            <a:off x="11684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3" name="12 Oval"/>
          <p:cNvSpPr/>
          <p:nvPr/>
        </p:nvSpPr>
        <p:spPr>
          <a:xfrm>
            <a:off x="10875264" y="5715000"/>
            <a:ext cx="73152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 name="1 Başlık"/>
          <p:cNvSpPr>
            <a:spLocks noGrp="1"/>
          </p:cNvSpPr>
          <p:nvPr>
            <p:ph type="title"/>
          </p:nvPr>
        </p:nvSpPr>
        <p:spPr>
          <a:xfrm rot="5400000">
            <a:off x="5518404" y="3124200"/>
            <a:ext cx="6309360" cy="609600"/>
          </a:xfrm>
        </p:spPr>
        <p:txBody>
          <a:bodyPr anchor="b"/>
          <a:lstStyle>
            <a:lvl1pPr algn="l">
              <a:buNone/>
              <a:defRPr sz="2000" b="1"/>
            </a:lvl1pPr>
          </a:lstStyle>
          <a:p>
            <a:r>
              <a:rPr kumimoji="0" lang="tr-TR" smtClean="0"/>
              <a:t>Asıl başlık stili için tıklatın</a:t>
            </a:r>
            <a:endParaRPr kumimoji="0" lang="en-US"/>
          </a:p>
        </p:txBody>
      </p:sp>
      <p:sp>
        <p:nvSpPr>
          <p:cNvPr id="3" name="2 Resim Yer Tutucusu"/>
          <p:cNvSpPr>
            <a:spLocks noGrp="1"/>
          </p:cNvSpPr>
          <p:nvPr>
            <p:ph type="pic" idx="1"/>
          </p:nvPr>
        </p:nvSpPr>
        <p:spPr>
          <a:xfrm>
            <a:off x="0" y="0"/>
            <a:ext cx="82296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tr-TR" smtClean="0"/>
              <a:t>Resim eklemek için simgeyi tıklatın</a:t>
            </a:r>
            <a:endParaRPr kumimoji="0" lang="en-US" dirty="0"/>
          </a:p>
        </p:txBody>
      </p:sp>
      <p:sp>
        <p:nvSpPr>
          <p:cNvPr id="4" name="3 Metin Yer Tutucusu"/>
          <p:cNvSpPr>
            <a:spLocks noGrp="1"/>
          </p:cNvSpPr>
          <p:nvPr>
            <p:ph type="body" sz="half" idx="2"/>
          </p:nvPr>
        </p:nvSpPr>
        <p:spPr>
          <a:xfrm>
            <a:off x="9021064" y="264795"/>
            <a:ext cx="2032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10" name="9 Düz Bağlayıcı"/>
          <p:cNvSpPr>
            <a:spLocks noChangeShapeType="1"/>
          </p:cNvSpPr>
          <p:nvPr/>
        </p:nvSpPr>
        <p:spPr bwMode="auto">
          <a:xfrm>
            <a:off x="119888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1" name="10 Dikdörtgen"/>
          <p:cNvSpPr/>
          <p:nvPr/>
        </p:nvSpPr>
        <p:spPr bwMode="auto">
          <a:xfrm>
            <a:off x="11785600" y="0"/>
            <a:ext cx="4064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2" name="11 Düz Bağlayıcı"/>
          <p:cNvSpPr>
            <a:spLocks noChangeShapeType="1"/>
          </p:cNvSpPr>
          <p:nvPr/>
        </p:nvSpPr>
        <p:spPr bwMode="auto">
          <a:xfrm>
            <a:off x="118872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9" name="18 Düz Bağlayıcı"/>
          <p:cNvSpPr>
            <a:spLocks noChangeShapeType="1"/>
          </p:cNvSpPr>
          <p:nvPr/>
        </p:nvSpPr>
        <p:spPr bwMode="auto">
          <a:xfrm>
            <a:off x="83312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20" name="19 Düz Bağlayıcı"/>
          <p:cNvSpPr>
            <a:spLocks noChangeShapeType="1"/>
          </p:cNvSpPr>
          <p:nvPr/>
        </p:nvSpPr>
        <p:spPr bwMode="auto">
          <a:xfrm>
            <a:off x="8256395"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17" name="16 Veri Yer Tutucusu"/>
          <p:cNvSpPr>
            <a:spLocks noGrp="1"/>
          </p:cNvSpPr>
          <p:nvPr>
            <p:ph type="dt" sz="half" idx="10"/>
          </p:nvPr>
        </p:nvSpPr>
        <p:spPr/>
        <p:txBody>
          <a:bodyPr rtlCol="0"/>
          <a:lstStyle/>
          <a:p>
            <a:fld id="{61121F49-509F-4791-ADC4-275E4A341A79}" type="datetimeFigureOut">
              <a:rPr lang="tr-TR" smtClean="0">
                <a:solidFill>
                  <a:srgbClr val="575F6D"/>
                </a:solidFill>
              </a:rPr>
              <a:pPr/>
              <a:t>7.03.2018</a:t>
            </a:fld>
            <a:endParaRPr lang="tr-TR">
              <a:solidFill>
                <a:srgbClr val="575F6D"/>
              </a:solidFill>
            </a:endParaRPr>
          </a:p>
        </p:txBody>
      </p:sp>
      <p:sp>
        <p:nvSpPr>
          <p:cNvPr id="18" name="17 Slayt Numarası Yer Tutucusu"/>
          <p:cNvSpPr>
            <a:spLocks noGrp="1"/>
          </p:cNvSpPr>
          <p:nvPr>
            <p:ph type="sldNum" sz="quarter" idx="11"/>
          </p:nvPr>
        </p:nvSpPr>
        <p:spPr/>
        <p:txBody>
          <a:bodyPr rtlCol="0"/>
          <a:lstStyle/>
          <a:p>
            <a:fld id="{32EFB855-E2C2-46E3-8848-B8B15A39DC06}" type="slidenum">
              <a:rPr lang="tr-TR" smtClean="0"/>
              <a:pPr/>
              <a:t>‹#›</a:t>
            </a:fld>
            <a:endParaRPr lang="tr-TR"/>
          </a:p>
        </p:txBody>
      </p:sp>
      <p:sp>
        <p:nvSpPr>
          <p:cNvPr id="21" name="20 Altbilgi Yer Tutucusu"/>
          <p:cNvSpPr>
            <a:spLocks noGrp="1"/>
          </p:cNvSpPr>
          <p:nvPr>
            <p:ph type="ftr" sz="quarter" idx="12"/>
          </p:nvPr>
        </p:nvSpPr>
        <p:spPr/>
        <p:txBody>
          <a:bodyPr rtlCol="0"/>
          <a:lstStyle/>
          <a:p>
            <a:endParaRPr lang="tr-TR">
              <a:solidFill>
                <a:srgbClr val="575F6D"/>
              </a:solidFill>
            </a:endParaRPr>
          </a:p>
        </p:txBody>
      </p:sp>
    </p:spTree>
    <p:extLst>
      <p:ext uri="{BB962C8B-B14F-4D97-AF65-F5344CB8AC3E}">
        <p14:creationId xmlns:p14="http://schemas.microsoft.com/office/powerpoint/2010/main" val="172237866"/>
      </p:ext>
    </p:extLst>
  </p:cSld>
  <p:clrMapOvr>
    <a:masterClrMapping/>
  </p:clrMapOvr>
</p:sldLayout>
</file>

<file path=ppt/slideLayouts/slideLayout90.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8" name="7 İçerik Yer Tutucusu"/>
          <p:cNvSpPr>
            <a:spLocks noGrp="1"/>
          </p:cNvSpPr>
          <p:nvPr>
            <p:ph sz="quarter" idx="1"/>
          </p:nvPr>
        </p:nvSpPr>
        <p:spPr>
          <a:xfrm>
            <a:off x="609600" y="1600200"/>
            <a:ext cx="9956800" cy="4873752"/>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6 Veri Yer Tutucusu"/>
          <p:cNvSpPr>
            <a:spLocks noGrp="1"/>
          </p:cNvSpPr>
          <p:nvPr>
            <p:ph type="dt" sz="half" idx="14"/>
          </p:nvPr>
        </p:nvSpPr>
        <p:spPr/>
        <p:txBody>
          <a:bodyPr rtlCol="0"/>
          <a:lstStyle/>
          <a:p>
            <a:fld id="{61121F49-509F-4791-ADC4-275E4A341A79}" type="datetimeFigureOut">
              <a:rPr lang="tr-TR" smtClean="0">
                <a:solidFill>
                  <a:srgbClr val="575F6D"/>
                </a:solidFill>
              </a:rPr>
              <a:pPr/>
              <a:t>7.03.2018</a:t>
            </a:fld>
            <a:endParaRPr lang="tr-TR">
              <a:solidFill>
                <a:srgbClr val="575F6D"/>
              </a:solidFill>
            </a:endParaRPr>
          </a:p>
        </p:txBody>
      </p:sp>
      <p:sp>
        <p:nvSpPr>
          <p:cNvPr id="9" name="8 Slayt Numarası Yer Tutucusu"/>
          <p:cNvSpPr>
            <a:spLocks noGrp="1"/>
          </p:cNvSpPr>
          <p:nvPr>
            <p:ph type="sldNum" sz="quarter" idx="15"/>
          </p:nvPr>
        </p:nvSpPr>
        <p:spPr/>
        <p:txBody>
          <a:bodyPr rtlCol="0"/>
          <a:lstStyle/>
          <a:p>
            <a:fld id="{32EFB855-E2C2-46E3-8848-B8B15A39DC06}" type="slidenum">
              <a:rPr lang="tr-TR" smtClean="0"/>
              <a:pPr/>
              <a:t>‹#›</a:t>
            </a:fld>
            <a:endParaRPr lang="tr-TR"/>
          </a:p>
        </p:txBody>
      </p:sp>
      <p:sp>
        <p:nvSpPr>
          <p:cNvPr id="10" name="9 Altbilgi Yer Tutucusu"/>
          <p:cNvSpPr>
            <a:spLocks noGrp="1"/>
          </p:cNvSpPr>
          <p:nvPr>
            <p:ph type="ftr" sz="quarter" idx="16"/>
          </p:nvPr>
        </p:nvSpPr>
        <p:spPr/>
        <p:txBody>
          <a:bodyPr rtlCol="0"/>
          <a:lstStyle/>
          <a:p>
            <a:endParaRPr lang="tr-TR">
              <a:solidFill>
                <a:srgbClr val="575F6D"/>
              </a:solidFill>
            </a:endParaRPr>
          </a:p>
        </p:txBody>
      </p:sp>
    </p:spTree>
    <p:extLst>
      <p:ext uri="{BB962C8B-B14F-4D97-AF65-F5344CB8AC3E}">
        <p14:creationId xmlns:p14="http://schemas.microsoft.com/office/powerpoint/2010/main" val="2693521035"/>
      </p:ext>
    </p:extLst>
  </p:cSld>
  <p:clrMapOvr>
    <a:masterClrMapping/>
  </p:clrMapOvr>
</p:sldLayout>
</file>

<file path=ppt/slideLayouts/slideLayout91.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1">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3048000" y="2895600"/>
            <a:ext cx="8229600" cy="2053590"/>
          </a:xfrm>
        </p:spPr>
        <p:txBody>
          <a:bodyPr/>
          <a:lstStyle>
            <a:lvl1pPr algn="l">
              <a:buNone/>
              <a:defRPr sz="3000" b="1" cap="small" baseline="0"/>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3048000" y="5010150"/>
            <a:ext cx="82296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bwMode="auto">
          <a:xfrm rot="5400000">
            <a:off x="10732008" y="1106932"/>
            <a:ext cx="2286000" cy="508000"/>
          </a:xfrm>
        </p:spPr>
        <p:txBody>
          <a:bodyPr/>
          <a:lstStyle/>
          <a:p>
            <a:fld id="{61121F49-509F-4791-ADC4-275E4A341A79}" type="datetimeFigureOut">
              <a:rPr lang="tr-TR" smtClean="0">
                <a:solidFill>
                  <a:srgbClr val="FFF39D"/>
                </a:solidFill>
              </a:rPr>
              <a:pPr/>
              <a:t>7.03.2018</a:t>
            </a:fld>
            <a:endParaRPr lang="tr-TR">
              <a:solidFill>
                <a:srgbClr val="FFF39D"/>
              </a:solidFill>
            </a:endParaRPr>
          </a:p>
        </p:txBody>
      </p:sp>
      <p:sp>
        <p:nvSpPr>
          <p:cNvPr id="5" name="4 Altbilgi Yer Tutucusu"/>
          <p:cNvSpPr>
            <a:spLocks noGrp="1"/>
          </p:cNvSpPr>
          <p:nvPr>
            <p:ph type="ftr" sz="quarter" idx="11"/>
          </p:nvPr>
        </p:nvSpPr>
        <p:spPr bwMode="auto">
          <a:xfrm rot="5400000">
            <a:off x="10046208" y="4114800"/>
            <a:ext cx="3657600" cy="512064"/>
          </a:xfrm>
        </p:spPr>
        <p:txBody>
          <a:bodyPr/>
          <a:lstStyle/>
          <a:p>
            <a:endParaRPr lang="tr-TR">
              <a:solidFill>
                <a:srgbClr val="FFF39D"/>
              </a:solidFill>
            </a:endParaRPr>
          </a:p>
        </p:txBody>
      </p:sp>
      <p:sp>
        <p:nvSpPr>
          <p:cNvPr id="9" name="8 Dikdörtgen"/>
          <p:cNvSpPr/>
          <p:nvPr/>
        </p:nvSpPr>
        <p:spPr bwMode="auto">
          <a:xfrm>
            <a:off x="508000" y="0"/>
            <a:ext cx="8128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0" name="9 Dikdörtgen"/>
          <p:cNvSpPr/>
          <p:nvPr/>
        </p:nvSpPr>
        <p:spPr bwMode="auto">
          <a:xfrm>
            <a:off x="368448" y="0"/>
            <a:ext cx="139552"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1" name="10 Dikdörtgen"/>
          <p:cNvSpPr/>
          <p:nvPr/>
        </p:nvSpPr>
        <p:spPr bwMode="auto">
          <a:xfrm>
            <a:off x="1320800" y="0"/>
            <a:ext cx="242496"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2" name="11 Dikdörtgen"/>
          <p:cNvSpPr/>
          <p:nvPr/>
        </p:nvSpPr>
        <p:spPr bwMode="auto">
          <a:xfrm>
            <a:off x="1521760" y="0"/>
            <a:ext cx="30704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3" name="12 Düz Bağlayıcı"/>
          <p:cNvSpPr>
            <a:spLocks noChangeShapeType="1"/>
          </p:cNvSpPr>
          <p:nvPr/>
        </p:nvSpPr>
        <p:spPr bwMode="auto">
          <a:xfrm>
            <a:off x="141792"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4" name="13 Düz Bağlayıcı"/>
          <p:cNvSpPr>
            <a:spLocks noChangeShapeType="1"/>
          </p:cNvSpPr>
          <p:nvPr/>
        </p:nvSpPr>
        <p:spPr bwMode="auto">
          <a:xfrm>
            <a:off x="12192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5" name="14 Düz Bağlayıcı"/>
          <p:cNvSpPr>
            <a:spLocks noChangeShapeType="1"/>
          </p:cNvSpPr>
          <p:nvPr/>
        </p:nvSpPr>
        <p:spPr bwMode="auto">
          <a:xfrm>
            <a:off x="1138816"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6" name="15 Düz Bağlayıcı"/>
          <p:cNvSpPr>
            <a:spLocks noChangeShapeType="1"/>
          </p:cNvSpPr>
          <p:nvPr/>
        </p:nvSpPr>
        <p:spPr bwMode="auto">
          <a:xfrm>
            <a:off x="2302187"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7" name="16 Düz Bağlayıcı"/>
          <p:cNvSpPr>
            <a:spLocks noChangeShapeType="1"/>
          </p:cNvSpPr>
          <p:nvPr/>
        </p:nvSpPr>
        <p:spPr bwMode="auto">
          <a:xfrm>
            <a:off x="14224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8" name="17 Dikdörtgen"/>
          <p:cNvSpPr/>
          <p:nvPr/>
        </p:nvSpPr>
        <p:spPr bwMode="auto">
          <a:xfrm>
            <a:off x="1625600" y="0"/>
            <a:ext cx="1016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19" name="18 Oval"/>
          <p:cNvSpPr/>
          <p:nvPr/>
        </p:nvSpPr>
        <p:spPr bwMode="auto">
          <a:xfrm>
            <a:off x="812800" y="3429000"/>
            <a:ext cx="17272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0" name="19 Oval"/>
          <p:cNvSpPr/>
          <p:nvPr/>
        </p:nvSpPr>
        <p:spPr bwMode="auto">
          <a:xfrm>
            <a:off x="1766272" y="4866752"/>
            <a:ext cx="855232"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1" name="20 Oval"/>
          <p:cNvSpPr/>
          <p:nvPr/>
        </p:nvSpPr>
        <p:spPr bwMode="auto">
          <a:xfrm>
            <a:off x="1454773" y="5500632"/>
            <a:ext cx="18288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2" name="21 Oval"/>
          <p:cNvSpPr/>
          <p:nvPr/>
        </p:nvSpPr>
        <p:spPr bwMode="auto">
          <a:xfrm>
            <a:off x="2218944" y="5791200"/>
            <a:ext cx="36576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3" name="22 Oval"/>
          <p:cNvSpPr/>
          <p:nvPr/>
        </p:nvSpPr>
        <p:spPr bwMode="auto">
          <a:xfrm>
            <a:off x="2505387" y="4479888"/>
            <a:ext cx="48768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6" name="25 Düz Bağlayıcı"/>
          <p:cNvSpPr>
            <a:spLocks noChangeShapeType="1"/>
          </p:cNvSpPr>
          <p:nvPr/>
        </p:nvSpPr>
        <p:spPr bwMode="auto">
          <a:xfrm>
            <a:off x="12130592"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6" name="5 Slayt Numarası Yer Tutucusu"/>
          <p:cNvSpPr>
            <a:spLocks noGrp="1"/>
          </p:cNvSpPr>
          <p:nvPr>
            <p:ph type="sldNum" sz="quarter" idx="12"/>
          </p:nvPr>
        </p:nvSpPr>
        <p:spPr bwMode="auto">
          <a:xfrm>
            <a:off x="1787488" y="4928702"/>
            <a:ext cx="812800" cy="517524"/>
          </a:xfrm>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4243466505"/>
      </p:ext>
    </p:extLst>
  </p:cSld>
  <p:clrMapOvr>
    <a:overrideClrMapping bg1="dk1" tx1="lt1" bg2="dk2" tx2="lt2" accent1="accent1" accent2="accent2" accent3="accent3" accent4="accent4" accent5="accent5" accent6="accent6" hlink="hlink" folHlink="folHlink"/>
  </p:clrMapOvr>
</p:sldLayout>
</file>

<file path=ppt/slideLayouts/slideLayout92.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5" name="4 Veri Yer Tutucusu"/>
          <p:cNvSpPr>
            <a:spLocks noGrp="1"/>
          </p:cNvSpPr>
          <p:nvPr>
            <p:ph type="dt" sz="half" idx="10"/>
          </p:nvPr>
        </p:nvSpPr>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6" name="5 Altbilgi Yer Tutucusu"/>
          <p:cNvSpPr>
            <a:spLocks noGrp="1"/>
          </p:cNvSpPr>
          <p:nvPr>
            <p:ph type="ftr" sz="quarter" idx="11"/>
          </p:nvPr>
        </p:nvSpPr>
        <p:spPr/>
        <p:txBody>
          <a:bodyPr/>
          <a:lstStyle/>
          <a:p>
            <a:endParaRPr lang="tr-TR">
              <a:solidFill>
                <a:srgbClr val="575F6D"/>
              </a:solidFill>
            </a:endParaRPr>
          </a:p>
        </p:txBody>
      </p:sp>
      <p:sp>
        <p:nvSpPr>
          <p:cNvPr id="7" name="6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
        <p:nvSpPr>
          <p:cNvPr id="9" name="8 İçerik Yer Tutucusu"/>
          <p:cNvSpPr>
            <a:spLocks noGrp="1"/>
          </p:cNvSpPr>
          <p:nvPr>
            <p:ph sz="quarter" idx="1"/>
          </p:nvPr>
        </p:nvSpPr>
        <p:spPr>
          <a:xfrm>
            <a:off x="609600" y="1600200"/>
            <a:ext cx="48768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1" name="10 İçerik Yer Tutucusu"/>
          <p:cNvSpPr>
            <a:spLocks noGrp="1"/>
          </p:cNvSpPr>
          <p:nvPr>
            <p:ph sz="quarter" idx="2"/>
          </p:nvPr>
        </p:nvSpPr>
        <p:spPr>
          <a:xfrm>
            <a:off x="5693664" y="1600200"/>
            <a:ext cx="48768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extLst>
      <p:ext uri="{BB962C8B-B14F-4D97-AF65-F5344CB8AC3E}">
        <p14:creationId xmlns:p14="http://schemas.microsoft.com/office/powerpoint/2010/main" val="888271159"/>
      </p:ext>
    </p:extLst>
  </p:cSld>
  <p:clrMapOvr>
    <a:masterClrMapping/>
  </p:clrMapOvr>
</p:sldLayout>
</file>

<file path=ppt/slideLayouts/slideLayout93.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609600" y="273050"/>
            <a:ext cx="10058400" cy="1143000"/>
          </a:xfrm>
        </p:spPr>
        <p:txBody>
          <a:bodyPr anchor="b"/>
          <a:lstStyle>
            <a:lvl1pPr>
              <a:defRPr/>
            </a:lvl1pPr>
          </a:lstStyle>
          <a:p>
            <a:r>
              <a:rPr kumimoji="0" lang="tr-TR" smtClean="0"/>
              <a:t>Asıl başlık stili için tıklatın</a:t>
            </a:r>
            <a:endParaRPr kumimoji="0" lang="en-US"/>
          </a:p>
        </p:txBody>
      </p:sp>
      <p:sp>
        <p:nvSpPr>
          <p:cNvPr id="7" name="6 Veri Yer Tutucusu"/>
          <p:cNvSpPr>
            <a:spLocks noGrp="1"/>
          </p:cNvSpPr>
          <p:nvPr>
            <p:ph type="dt" sz="half" idx="10"/>
          </p:nvPr>
        </p:nvSpPr>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8" name="7 Altbilgi Yer Tutucusu"/>
          <p:cNvSpPr>
            <a:spLocks noGrp="1"/>
          </p:cNvSpPr>
          <p:nvPr>
            <p:ph type="ftr" sz="quarter" idx="11"/>
          </p:nvPr>
        </p:nvSpPr>
        <p:spPr/>
        <p:txBody>
          <a:bodyPr/>
          <a:lstStyle/>
          <a:p>
            <a:endParaRPr lang="tr-TR">
              <a:solidFill>
                <a:srgbClr val="575F6D"/>
              </a:solidFill>
            </a:endParaRPr>
          </a:p>
        </p:txBody>
      </p:sp>
      <p:sp>
        <p:nvSpPr>
          <p:cNvPr id="9" name="8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
        <p:nvSpPr>
          <p:cNvPr id="11" name="10 İçerik Yer Tutucusu"/>
          <p:cNvSpPr>
            <a:spLocks noGrp="1"/>
          </p:cNvSpPr>
          <p:nvPr>
            <p:ph sz="quarter" idx="2"/>
          </p:nvPr>
        </p:nvSpPr>
        <p:spPr>
          <a:xfrm>
            <a:off x="609600" y="2362200"/>
            <a:ext cx="4876800" cy="38862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3" name="12 İçerik Yer Tutucusu"/>
          <p:cNvSpPr>
            <a:spLocks noGrp="1"/>
          </p:cNvSpPr>
          <p:nvPr>
            <p:ph sz="quarter" idx="4"/>
          </p:nvPr>
        </p:nvSpPr>
        <p:spPr>
          <a:xfrm>
            <a:off x="5829300" y="2362200"/>
            <a:ext cx="4876800" cy="38862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2" name="11 Metin Yer Tutucusu"/>
          <p:cNvSpPr>
            <a:spLocks noGrp="1"/>
          </p:cNvSpPr>
          <p:nvPr>
            <p:ph type="body" sz="quarter" idx="1"/>
          </p:nvPr>
        </p:nvSpPr>
        <p:spPr>
          <a:xfrm>
            <a:off x="609600" y="1569720"/>
            <a:ext cx="48768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tr-TR" smtClean="0"/>
              <a:t>Asıl metin stillerini düzenlemek için tıklatın</a:t>
            </a:r>
          </a:p>
        </p:txBody>
      </p:sp>
      <p:sp>
        <p:nvSpPr>
          <p:cNvPr id="14" name="13 Metin Yer Tutucusu"/>
          <p:cNvSpPr>
            <a:spLocks noGrp="1"/>
          </p:cNvSpPr>
          <p:nvPr>
            <p:ph type="body" sz="quarter" idx="3"/>
          </p:nvPr>
        </p:nvSpPr>
        <p:spPr>
          <a:xfrm>
            <a:off x="5791200" y="1569720"/>
            <a:ext cx="48768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tr-TR" smtClean="0"/>
              <a:t>Asıl metin stillerini düzenlemek için tıklatın</a:t>
            </a:r>
          </a:p>
        </p:txBody>
      </p:sp>
    </p:spTree>
    <p:extLst>
      <p:ext uri="{BB962C8B-B14F-4D97-AF65-F5344CB8AC3E}">
        <p14:creationId xmlns:p14="http://schemas.microsoft.com/office/powerpoint/2010/main" val="254656568"/>
      </p:ext>
    </p:extLst>
  </p:cSld>
  <p:clrMapOvr>
    <a:masterClrMapping/>
  </p:clrMapOvr>
</p:sldLayout>
</file>

<file path=ppt/slideLayouts/slideLayout94.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6" name="5 Veri Yer Tutucusu"/>
          <p:cNvSpPr>
            <a:spLocks noGrp="1"/>
          </p:cNvSpPr>
          <p:nvPr>
            <p:ph type="dt" sz="half" idx="10"/>
          </p:nvPr>
        </p:nvSpPr>
        <p:spPr/>
        <p:txBody>
          <a:bodyPr rtlCol="0"/>
          <a:lstStyle/>
          <a:p>
            <a:fld id="{61121F49-509F-4791-ADC4-275E4A341A79}" type="datetimeFigureOut">
              <a:rPr lang="tr-TR" smtClean="0">
                <a:solidFill>
                  <a:srgbClr val="575F6D"/>
                </a:solidFill>
              </a:rPr>
              <a:pPr/>
              <a:t>7.03.2018</a:t>
            </a:fld>
            <a:endParaRPr lang="tr-TR">
              <a:solidFill>
                <a:srgbClr val="575F6D"/>
              </a:solidFill>
            </a:endParaRPr>
          </a:p>
        </p:txBody>
      </p:sp>
      <p:sp>
        <p:nvSpPr>
          <p:cNvPr id="7" name="6 Slayt Numarası Yer Tutucusu"/>
          <p:cNvSpPr>
            <a:spLocks noGrp="1"/>
          </p:cNvSpPr>
          <p:nvPr>
            <p:ph type="sldNum" sz="quarter" idx="11"/>
          </p:nvPr>
        </p:nvSpPr>
        <p:spPr/>
        <p:txBody>
          <a:bodyPr rtlCol="0"/>
          <a:lstStyle/>
          <a:p>
            <a:fld id="{32EFB855-E2C2-46E3-8848-B8B15A39DC06}" type="slidenum">
              <a:rPr lang="tr-TR" smtClean="0"/>
              <a:pPr/>
              <a:t>‹#›</a:t>
            </a:fld>
            <a:endParaRPr lang="tr-TR"/>
          </a:p>
        </p:txBody>
      </p:sp>
      <p:sp>
        <p:nvSpPr>
          <p:cNvPr id="8" name="7 Altbilgi Yer Tutucusu"/>
          <p:cNvSpPr>
            <a:spLocks noGrp="1"/>
          </p:cNvSpPr>
          <p:nvPr>
            <p:ph type="ftr" sz="quarter" idx="12"/>
          </p:nvPr>
        </p:nvSpPr>
        <p:spPr/>
        <p:txBody>
          <a:bodyPr rtlCol="0"/>
          <a:lstStyle/>
          <a:p>
            <a:endParaRPr lang="tr-TR">
              <a:solidFill>
                <a:srgbClr val="575F6D"/>
              </a:solidFill>
            </a:endParaRPr>
          </a:p>
        </p:txBody>
      </p:sp>
    </p:spTree>
    <p:extLst>
      <p:ext uri="{BB962C8B-B14F-4D97-AF65-F5344CB8AC3E}">
        <p14:creationId xmlns:p14="http://schemas.microsoft.com/office/powerpoint/2010/main" val="2027533358"/>
      </p:ext>
    </p:extLst>
  </p:cSld>
  <p:clrMapOvr>
    <a:masterClrMapping/>
  </p:clrMapOvr>
</p:sldLayout>
</file>

<file path=ppt/slideLayouts/slideLayout95.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3" name="2 Altbilgi Yer Tutucusu"/>
          <p:cNvSpPr>
            <a:spLocks noGrp="1"/>
          </p:cNvSpPr>
          <p:nvPr>
            <p:ph type="ftr" sz="quarter" idx="11"/>
          </p:nvPr>
        </p:nvSpPr>
        <p:spPr/>
        <p:txBody>
          <a:bodyPr/>
          <a:lstStyle/>
          <a:p>
            <a:endParaRPr lang="tr-TR">
              <a:solidFill>
                <a:srgbClr val="575F6D"/>
              </a:solidFill>
            </a:endParaRPr>
          </a:p>
        </p:txBody>
      </p:sp>
      <p:sp>
        <p:nvSpPr>
          <p:cNvPr id="4" name="3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354554575"/>
      </p:ext>
    </p:extLst>
  </p:cSld>
  <p:clrMapOvr>
    <a:masterClrMapping/>
  </p:clrMapOvr>
</p:sldLayout>
</file>

<file path=ppt/slideLayouts/slideLayout96.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bg>
      <p:bgRef idx="1001">
        <a:schemeClr val="bg1"/>
      </p:bgRef>
    </p:bg>
    <p:spTree>
      <p:nvGrpSpPr>
        <p:cNvPr id="1" name=""/>
        <p:cNvGrpSpPr/>
        <p:nvPr/>
      </p:nvGrpSpPr>
      <p:grpSpPr>
        <a:xfrm>
          <a:off x="0" y="0"/>
          <a:ext cx="0" cy="0"/>
          <a:chOff x="0" y="0"/>
          <a:chExt cx="0" cy="0"/>
        </a:xfrm>
      </p:grpSpPr>
      <p:sp>
        <p:nvSpPr>
          <p:cNvPr id="10" name="9 Düz Bağlayıcı"/>
          <p:cNvSpPr>
            <a:spLocks noChangeShapeType="1"/>
          </p:cNvSpPr>
          <p:nvPr/>
        </p:nvSpPr>
        <p:spPr bwMode="auto">
          <a:xfrm>
            <a:off x="11684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2" name="1 Başlık"/>
          <p:cNvSpPr>
            <a:spLocks noGrp="1"/>
          </p:cNvSpPr>
          <p:nvPr>
            <p:ph type="title"/>
          </p:nvPr>
        </p:nvSpPr>
        <p:spPr>
          <a:xfrm rot="5400000">
            <a:off x="5547360" y="3124200"/>
            <a:ext cx="6309360" cy="609600"/>
          </a:xfrm>
        </p:spPr>
        <p:txBody>
          <a:bodyPr anchor="b"/>
          <a:lstStyle>
            <a:lvl1pPr algn="l">
              <a:buNone/>
              <a:defRPr sz="2000" b="1" cap="small" baseline="0"/>
            </a:lvl1pPr>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9083040" y="274320"/>
            <a:ext cx="2036064"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8" name="7 Düz Bağlayıcı"/>
          <p:cNvSpPr>
            <a:spLocks noChangeShapeType="1"/>
          </p:cNvSpPr>
          <p:nvPr/>
        </p:nvSpPr>
        <p:spPr bwMode="auto">
          <a:xfrm>
            <a:off x="83312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9" name="8 Düz Bağlayıcı"/>
          <p:cNvSpPr>
            <a:spLocks noChangeShapeType="1"/>
          </p:cNvSpPr>
          <p:nvPr/>
        </p:nvSpPr>
        <p:spPr bwMode="auto">
          <a:xfrm>
            <a:off x="8256395"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11" name="10 Düz Bağlayıcı"/>
          <p:cNvSpPr>
            <a:spLocks noChangeShapeType="1"/>
          </p:cNvSpPr>
          <p:nvPr/>
        </p:nvSpPr>
        <p:spPr bwMode="auto">
          <a:xfrm>
            <a:off x="119888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2" name="11 Dikdörtgen"/>
          <p:cNvSpPr/>
          <p:nvPr/>
        </p:nvSpPr>
        <p:spPr bwMode="auto">
          <a:xfrm>
            <a:off x="11785600" y="0"/>
            <a:ext cx="4064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3" name="12 Düz Bağlayıcı"/>
          <p:cNvSpPr>
            <a:spLocks noChangeShapeType="1"/>
          </p:cNvSpPr>
          <p:nvPr/>
        </p:nvSpPr>
        <p:spPr bwMode="auto">
          <a:xfrm>
            <a:off x="118872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4" name="13 Oval"/>
          <p:cNvSpPr/>
          <p:nvPr/>
        </p:nvSpPr>
        <p:spPr>
          <a:xfrm>
            <a:off x="10875264" y="5715000"/>
            <a:ext cx="73152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18" name="17 İçerik Yer Tutucusu"/>
          <p:cNvSpPr>
            <a:spLocks noGrp="1"/>
          </p:cNvSpPr>
          <p:nvPr>
            <p:ph sz="quarter" idx="1"/>
          </p:nvPr>
        </p:nvSpPr>
        <p:spPr>
          <a:xfrm>
            <a:off x="406400" y="274320"/>
            <a:ext cx="7518400" cy="6327648"/>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21" name="20 Veri Yer Tutucusu"/>
          <p:cNvSpPr>
            <a:spLocks noGrp="1"/>
          </p:cNvSpPr>
          <p:nvPr>
            <p:ph type="dt" sz="half" idx="14"/>
          </p:nvPr>
        </p:nvSpPr>
        <p:spPr/>
        <p:txBody>
          <a:bodyPr rtlCol="0"/>
          <a:lstStyle/>
          <a:p>
            <a:fld id="{61121F49-509F-4791-ADC4-275E4A341A79}" type="datetimeFigureOut">
              <a:rPr lang="tr-TR" smtClean="0">
                <a:solidFill>
                  <a:srgbClr val="575F6D"/>
                </a:solidFill>
              </a:rPr>
              <a:pPr/>
              <a:t>7.03.2018</a:t>
            </a:fld>
            <a:endParaRPr lang="tr-TR">
              <a:solidFill>
                <a:srgbClr val="575F6D"/>
              </a:solidFill>
            </a:endParaRPr>
          </a:p>
        </p:txBody>
      </p:sp>
      <p:sp>
        <p:nvSpPr>
          <p:cNvPr id="22" name="21 Slayt Numarası Yer Tutucusu"/>
          <p:cNvSpPr>
            <a:spLocks noGrp="1"/>
          </p:cNvSpPr>
          <p:nvPr>
            <p:ph type="sldNum" sz="quarter" idx="15"/>
          </p:nvPr>
        </p:nvSpPr>
        <p:spPr/>
        <p:txBody>
          <a:bodyPr rtlCol="0"/>
          <a:lstStyle/>
          <a:p>
            <a:fld id="{32EFB855-E2C2-46E3-8848-B8B15A39DC06}" type="slidenum">
              <a:rPr lang="tr-TR" smtClean="0"/>
              <a:pPr/>
              <a:t>‹#›</a:t>
            </a:fld>
            <a:endParaRPr lang="tr-TR"/>
          </a:p>
        </p:txBody>
      </p:sp>
      <p:sp>
        <p:nvSpPr>
          <p:cNvPr id="23" name="22 Altbilgi Yer Tutucusu"/>
          <p:cNvSpPr>
            <a:spLocks noGrp="1"/>
          </p:cNvSpPr>
          <p:nvPr>
            <p:ph type="ftr" sz="quarter" idx="16"/>
          </p:nvPr>
        </p:nvSpPr>
        <p:spPr/>
        <p:txBody>
          <a:bodyPr rtlCol="0"/>
          <a:lstStyle/>
          <a:p>
            <a:endParaRPr lang="tr-TR">
              <a:solidFill>
                <a:srgbClr val="575F6D"/>
              </a:solidFill>
            </a:endParaRPr>
          </a:p>
        </p:txBody>
      </p:sp>
    </p:spTree>
    <p:extLst>
      <p:ext uri="{BB962C8B-B14F-4D97-AF65-F5344CB8AC3E}">
        <p14:creationId xmlns:p14="http://schemas.microsoft.com/office/powerpoint/2010/main" val="2547094581"/>
      </p:ext>
    </p:extLst>
  </p:cSld>
  <p:clrMapOvr>
    <a:overrideClrMapping bg1="lt1" tx1="dk1" bg2="lt2" tx2="dk2" accent1="accent1" accent2="accent2" accent3="accent3" accent4="accent4" accent5="accent5" accent6="accent6" hlink="hlink" folHlink="folHlink"/>
  </p:clrMapOvr>
</p:sldLayout>
</file>

<file path=ppt/slideLayouts/slideLayout97.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9" name="8 Düz Bağlayıcı"/>
          <p:cNvSpPr>
            <a:spLocks noChangeShapeType="1"/>
          </p:cNvSpPr>
          <p:nvPr/>
        </p:nvSpPr>
        <p:spPr bwMode="auto">
          <a:xfrm>
            <a:off x="11684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3" name="12 Oval"/>
          <p:cNvSpPr/>
          <p:nvPr/>
        </p:nvSpPr>
        <p:spPr>
          <a:xfrm>
            <a:off x="10875264" y="5715000"/>
            <a:ext cx="73152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 name="1 Başlık"/>
          <p:cNvSpPr>
            <a:spLocks noGrp="1"/>
          </p:cNvSpPr>
          <p:nvPr>
            <p:ph type="title"/>
          </p:nvPr>
        </p:nvSpPr>
        <p:spPr>
          <a:xfrm rot="5400000">
            <a:off x="5518404" y="3124200"/>
            <a:ext cx="6309360" cy="609600"/>
          </a:xfrm>
        </p:spPr>
        <p:txBody>
          <a:bodyPr anchor="b"/>
          <a:lstStyle>
            <a:lvl1pPr algn="l">
              <a:buNone/>
              <a:defRPr sz="2000" b="1"/>
            </a:lvl1pPr>
          </a:lstStyle>
          <a:p>
            <a:r>
              <a:rPr kumimoji="0" lang="tr-TR" smtClean="0"/>
              <a:t>Asıl başlık stili için tıklatın</a:t>
            </a:r>
            <a:endParaRPr kumimoji="0" lang="en-US"/>
          </a:p>
        </p:txBody>
      </p:sp>
      <p:sp>
        <p:nvSpPr>
          <p:cNvPr id="3" name="2 Resim Yer Tutucusu"/>
          <p:cNvSpPr>
            <a:spLocks noGrp="1"/>
          </p:cNvSpPr>
          <p:nvPr>
            <p:ph type="pic" idx="1"/>
          </p:nvPr>
        </p:nvSpPr>
        <p:spPr>
          <a:xfrm>
            <a:off x="0" y="0"/>
            <a:ext cx="82296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tr-TR" smtClean="0"/>
              <a:t>Resim eklemek için simgeyi tıklatın</a:t>
            </a:r>
            <a:endParaRPr kumimoji="0" lang="en-US" dirty="0"/>
          </a:p>
        </p:txBody>
      </p:sp>
      <p:sp>
        <p:nvSpPr>
          <p:cNvPr id="4" name="3 Metin Yer Tutucusu"/>
          <p:cNvSpPr>
            <a:spLocks noGrp="1"/>
          </p:cNvSpPr>
          <p:nvPr>
            <p:ph type="body" sz="half" idx="2"/>
          </p:nvPr>
        </p:nvSpPr>
        <p:spPr>
          <a:xfrm>
            <a:off x="9021064" y="264795"/>
            <a:ext cx="2032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10" name="9 Düz Bağlayıcı"/>
          <p:cNvSpPr>
            <a:spLocks noChangeShapeType="1"/>
          </p:cNvSpPr>
          <p:nvPr/>
        </p:nvSpPr>
        <p:spPr bwMode="auto">
          <a:xfrm>
            <a:off x="119888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1" name="10 Dikdörtgen"/>
          <p:cNvSpPr/>
          <p:nvPr/>
        </p:nvSpPr>
        <p:spPr bwMode="auto">
          <a:xfrm>
            <a:off x="11785600" y="0"/>
            <a:ext cx="4064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2" name="11 Düz Bağlayıcı"/>
          <p:cNvSpPr>
            <a:spLocks noChangeShapeType="1"/>
          </p:cNvSpPr>
          <p:nvPr/>
        </p:nvSpPr>
        <p:spPr bwMode="auto">
          <a:xfrm>
            <a:off x="118872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9" name="18 Düz Bağlayıcı"/>
          <p:cNvSpPr>
            <a:spLocks noChangeShapeType="1"/>
          </p:cNvSpPr>
          <p:nvPr/>
        </p:nvSpPr>
        <p:spPr bwMode="auto">
          <a:xfrm>
            <a:off x="83312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20" name="19 Düz Bağlayıcı"/>
          <p:cNvSpPr>
            <a:spLocks noChangeShapeType="1"/>
          </p:cNvSpPr>
          <p:nvPr/>
        </p:nvSpPr>
        <p:spPr bwMode="auto">
          <a:xfrm>
            <a:off x="8256395"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17" name="16 Veri Yer Tutucusu"/>
          <p:cNvSpPr>
            <a:spLocks noGrp="1"/>
          </p:cNvSpPr>
          <p:nvPr>
            <p:ph type="dt" sz="half" idx="10"/>
          </p:nvPr>
        </p:nvSpPr>
        <p:spPr/>
        <p:txBody>
          <a:bodyPr rtlCol="0"/>
          <a:lstStyle/>
          <a:p>
            <a:fld id="{61121F49-509F-4791-ADC4-275E4A341A79}" type="datetimeFigureOut">
              <a:rPr lang="tr-TR" smtClean="0">
                <a:solidFill>
                  <a:srgbClr val="575F6D"/>
                </a:solidFill>
              </a:rPr>
              <a:pPr/>
              <a:t>7.03.2018</a:t>
            </a:fld>
            <a:endParaRPr lang="tr-TR">
              <a:solidFill>
                <a:srgbClr val="575F6D"/>
              </a:solidFill>
            </a:endParaRPr>
          </a:p>
        </p:txBody>
      </p:sp>
      <p:sp>
        <p:nvSpPr>
          <p:cNvPr id="18" name="17 Slayt Numarası Yer Tutucusu"/>
          <p:cNvSpPr>
            <a:spLocks noGrp="1"/>
          </p:cNvSpPr>
          <p:nvPr>
            <p:ph type="sldNum" sz="quarter" idx="11"/>
          </p:nvPr>
        </p:nvSpPr>
        <p:spPr/>
        <p:txBody>
          <a:bodyPr rtlCol="0"/>
          <a:lstStyle/>
          <a:p>
            <a:fld id="{32EFB855-E2C2-46E3-8848-B8B15A39DC06}" type="slidenum">
              <a:rPr lang="tr-TR" smtClean="0"/>
              <a:pPr/>
              <a:t>‹#›</a:t>
            </a:fld>
            <a:endParaRPr lang="tr-TR"/>
          </a:p>
        </p:txBody>
      </p:sp>
      <p:sp>
        <p:nvSpPr>
          <p:cNvPr id="21" name="20 Altbilgi Yer Tutucusu"/>
          <p:cNvSpPr>
            <a:spLocks noGrp="1"/>
          </p:cNvSpPr>
          <p:nvPr>
            <p:ph type="ftr" sz="quarter" idx="12"/>
          </p:nvPr>
        </p:nvSpPr>
        <p:spPr/>
        <p:txBody>
          <a:bodyPr rtlCol="0"/>
          <a:lstStyle/>
          <a:p>
            <a:endParaRPr lang="tr-TR">
              <a:solidFill>
                <a:srgbClr val="575F6D"/>
              </a:solidFill>
            </a:endParaRPr>
          </a:p>
        </p:txBody>
      </p:sp>
    </p:spTree>
    <p:extLst>
      <p:ext uri="{BB962C8B-B14F-4D97-AF65-F5344CB8AC3E}">
        <p14:creationId xmlns:p14="http://schemas.microsoft.com/office/powerpoint/2010/main" val="3248523003"/>
      </p:ext>
    </p:extLst>
  </p:cSld>
  <p:clrMapOvr>
    <a:masterClrMapping/>
  </p:clrMapOvr>
</p:sldLayout>
</file>

<file path=ppt/slideLayouts/slideLayout98.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5" name="4 Altbilgi Yer Tutucusu"/>
          <p:cNvSpPr>
            <a:spLocks noGrp="1"/>
          </p:cNvSpPr>
          <p:nvPr>
            <p:ph type="ftr" sz="quarter" idx="11"/>
          </p:nvPr>
        </p:nvSpPr>
        <p:spPr/>
        <p:txBody>
          <a:bodyPr/>
          <a:lstStyle/>
          <a:p>
            <a:endParaRPr lang="tr-TR">
              <a:solidFill>
                <a:srgbClr val="575F6D"/>
              </a:solidFill>
            </a:endParaRPr>
          </a:p>
        </p:txBody>
      </p:sp>
      <p:sp>
        <p:nvSpPr>
          <p:cNvPr id="6" name="5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2348975322"/>
      </p:ext>
    </p:extLst>
  </p:cSld>
  <p:clrMapOvr>
    <a:masterClrMapping/>
  </p:clrMapOvr>
</p:sldLayout>
</file>

<file path=ppt/slideLayouts/slideLayout99.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8839200" y="274640"/>
            <a:ext cx="2235200" cy="5851525"/>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609600" y="274639"/>
            <a:ext cx="8026400" cy="5851525"/>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5" name="4 Altbilgi Yer Tutucusu"/>
          <p:cNvSpPr>
            <a:spLocks noGrp="1"/>
          </p:cNvSpPr>
          <p:nvPr>
            <p:ph type="ftr" sz="quarter" idx="11"/>
          </p:nvPr>
        </p:nvSpPr>
        <p:spPr/>
        <p:txBody>
          <a:bodyPr/>
          <a:lstStyle/>
          <a:p>
            <a:endParaRPr lang="tr-TR">
              <a:solidFill>
                <a:srgbClr val="575F6D"/>
              </a:solidFill>
            </a:endParaRPr>
          </a:p>
        </p:txBody>
      </p:sp>
      <p:sp>
        <p:nvSpPr>
          <p:cNvPr id="6" name="5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167056549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10.xml.rels><?xml version="1.0" encoding="UTF-8" standalone="yes"?>
<Relationships xmlns="http://schemas.openxmlformats.org/package/2006/relationships"><Relationship Id="rId8" Type="http://schemas.openxmlformats.org/officeDocument/2006/relationships/slideLayout" Target="../slideLayouts/slideLayout107.xml"/><Relationship Id="rId3" Type="http://schemas.openxmlformats.org/officeDocument/2006/relationships/slideLayout" Target="../slideLayouts/slideLayout102.xml"/><Relationship Id="rId7" Type="http://schemas.openxmlformats.org/officeDocument/2006/relationships/slideLayout" Target="../slideLayouts/slideLayout106.xml"/><Relationship Id="rId12" Type="http://schemas.openxmlformats.org/officeDocument/2006/relationships/theme" Target="../theme/theme10.xml"/><Relationship Id="rId2" Type="http://schemas.openxmlformats.org/officeDocument/2006/relationships/slideLayout" Target="../slideLayouts/slideLayout101.xml"/><Relationship Id="rId1" Type="http://schemas.openxmlformats.org/officeDocument/2006/relationships/slideLayout" Target="../slideLayouts/slideLayout100.xml"/><Relationship Id="rId6" Type="http://schemas.openxmlformats.org/officeDocument/2006/relationships/slideLayout" Target="../slideLayouts/slideLayout105.xml"/><Relationship Id="rId11" Type="http://schemas.openxmlformats.org/officeDocument/2006/relationships/slideLayout" Target="../slideLayouts/slideLayout110.xml"/><Relationship Id="rId5" Type="http://schemas.openxmlformats.org/officeDocument/2006/relationships/slideLayout" Target="../slideLayouts/slideLayout104.xml"/><Relationship Id="rId10" Type="http://schemas.openxmlformats.org/officeDocument/2006/relationships/slideLayout" Target="../slideLayouts/slideLayout109.xml"/><Relationship Id="rId4" Type="http://schemas.openxmlformats.org/officeDocument/2006/relationships/slideLayout" Target="../slideLayouts/slideLayout103.xml"/><Relationship Id="rId9" Type="http://schemas.openxmlformats.org/officeDocument/2006/relationships/slideLayout" Target="../slideLayouts/slideLayout108.xml"/></Relationships>
</file>

<file path=ppt/slideMasters/_rels/slideMaster11.xml.rels><?xml version="1.0" encoding="UTF-8" standalone="yes"?>
<Relationships xmlns="http://schemas.openxmlformats.org/package/2006/relationships"><Relationship Id="rId8" Type="http://schemas.openxmlformats.org/officeDocument/2006/relationships/slideLayout" Target="../slideLayouts/slideLayout118.xml"/><Relationship Id="rId3" Type="http://schemas.openxmlformats.org/officeDocument/2006/relationships/slideLayout" Target="../slideLayouts/slideLayout113.xml"/><Relationship Id="rId7" Type="http://schemas.openxmlformats.org/officeDocument/2006/relationships/slideLayout" Target="../slideLayouts/slideLayout117.xml"/><Relationship Id="rId12" Type="http://schemas.openxmlformats.org/officeDocument/2006/relationships/theme" Target="../theme/theme11.xml"/><Relationship Id="rId2" Type="http://schemas.openxmlformats.org/officeDocument/2006/relationships/slideLayout" Target="../slideLayouts/slideLayout112.xml"/><Relationship Id="rId1" Type="http://schemas.openxmlformats.org/officeDocument/2006/relationships/slideLayout" Target="../slideLayouts/slideLayout111.xml"/><Relationship Id="rId6" Type="http://schemas.openxmlformats.org/officeDocument/2006/relationships/slideLayout" Target="../slideLayouts/slideLayout116.xml"/><Relationship Id="rId11" Type="http://schemas.openxmlformats.org/officeDocument/2006/relationships/slideLayout" Target="../slideLayouts/slideLayout121.xml"/><Relationship Id="rId5" Type="http://schemas.openxmlformats.org/officeDocument/2006/relationships/slideLayout" Target="../slideLayouts/slideLayout115.xml"/><Relationship Id="rId10" Type="http://schemas.openxmlformats.org/officeDocument/2006/relationships/slideLayout" Target="../slideLayouts/slideLayout120.xml"/><Relationship Id="rId4" Type="http://schemas.openxmlformats.org/officeDocument/2006/relationships/slideLayout" Target="../slideLayouts/slideLayout114.xml"/><Relationship Id="rId9" Type="http://schemas.openxmlformats.org/officeDocument/2006/relationships/slideLayout" Target="../slideLayouts/slideLayout119.xml"/></Relationships>
</file>

<file path=ppt/slideMasters/_rels/slideMaster12.xml.rels><?xml version="1.0" encoding="UTF-8" standalone="yes"?>
<Relationships xmlns="http://schemas.openxmlformats.org/package/2006/relationships"><Relationship Id="rId8" Type="http://schemas.openxmlformats.org/officeDocument/2006/relationships/slideLayout" Target="../slideLayouts/slideLayout129.xml"/><Relationship Id="rId3" Type="http://schemas.openxmlformats.org/officeDocument/2006/relationships/slideLayout" Target="../slideLayouts/slideLayout124.xml"/><Relationship Id="rId7" Type="http://schemas.openxmlformats.org/officeDocument/2006/relationships/slideLayout" Target="../slideLayouts/slideLayout128.xml"/><Relationship Id="rId12" Type="http://schemas.openxmlformats.org/officeDocument/2006/relationships/theme" Target="../theme/theme12.xml"/><Relationship Id="rId2" Type="http://schemas.openxmlformats.org/officeDocument/2006/relationships/slideLayout" Target="../slideLayouts/slideLayout123.xml"/><Relationship Id="rId1" Type="http://schemas.openxmlformats.org/officeDocument/2006/relationships/slideLayout" Target="../slideLayouts/slideLayout122.xml"/><Relationship Id="rId6" Type="http://schemas.openxmlformats.org/officeDocument/2006/relationships/slideLayout" Target="../slideLayouts/slideLayout127.xml"/><Relationship Id="rId11" Type="http://schemas.openxmlformats.org/officeDocument/2006/relationships/slideLayout" Target="../slideLayouts/slideLayout132.xml"/><Relationship Id="rId5" Type="http://schemas.openxmlformats.org/officeDocument/2006/relationships/slideLayout" Target="../slideLayouts/slideLayout126.xml"/><Relationship Id="rId10" Type="http://schemas.openxmlformats.org/officeDocument/2006/relationships/slideLayout" Target="../slideLayouts/slideLayout131.xml"/><Relationship Id="rId4" Type="http://schemas.openxmlformats.org/officeDocument/2006/relationships/slideLayout" Target="../slideLayouts/slideLayout125.xml"/><Relationship Id="rId9" Type="http://schemas.openxmlformats.org/officeDocument/2006/relationships/slideLayout" Target="../slideLayouts/slideLayout130.xml"/></Relationships>
</file>

<file path=ppt/slideMasters/_rels/slideMaster13.xml.rels><?xml version="1.0" encoding="UTF-8" standalone="yes"?>
<Relationships xmlns="http://schemas.openxmlformats.org/package/2006/relationships"><Relationship Id="rId8" Type="http://schemas.openxmlformats.org/officeDocument/2006/relationships/slideLayout" Target="../slideLayouts/slideLayout140.xml"/><Relationship Id="rId3" Type="http://schemas.openxmlformats.org/officeDocument/2006/relationships/slideLayout" Target="../slideLayouts/slideLayout135.xml"/><Relationship Id="rId7" Type="http://schemas.openxmlformats.org/officeDocument/2006/relationships/slideLayout" Target="../slideLayouts/slideLayout139.xml"/><Relationship Id="rId12" Type="http://schemas.openxmlformats.org/officeDocument/2006/relationships/theme" Target="../theme/theme13.xml"/><Relationship Id="rId2" Type="http://schemas.openxmlformats.org/officeDocument/2006/relationships/slideLayout" Target="../slideLayouts/slideLayout134.xml"/><Relationship Id="rId1" Type="http://schemas.openxmlformats.org/officeDocument/2006/relationships/slideLayout" Target="../slideLayouts/slideLayout133.xml"/><Relationship Id="rId6" Type="http://schemas.openxmlformats.org/officeDocument/2006/relationships/slideLayout" Target="../slideLayouts/slideLayout138.xml"/><Relationship Id="rId11" Type="http://schemas.openxmlformats.org/officeDocument/2006/relationships/slideLayout" Target="../slideLayouts/slideLayout143.xml"/><Relationship Id="rId5" Type="http://schemas.openxmlformats.org/officeDocument/2006/relationships/slideLayout" Target="../slideLayouts/slideLayout137.xml"/><Relationship Id="rId10" Type="http://schemas.openxmlformats.org/officeDocument/2006/relationships/slideLayout" Target="../slideLayouts/slideLayout142.xml"/><Relationship Id="rId4" Type="http://schemas.openxmlformats.org/officeDocument/2006/relationships/slideLayout" Target="../slideLayouts/slideLayout136.xml"/><Relationship Id="rId9" Type="http://schemas.openxmlformats.org/officeDocument/2006/relationships/slideLayout" Target="../slideLayouts/slideLayout14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theme" Target="../theme/theme4.xml"/><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2.xml"/><Relationship Id="rId3" Type="http://schemas.openxmlformats.org/officeDocument/2006/relationships/slideLayout" Target="../slideLayouts/slideLayout47.xml"/><Relationship Id="rId7" Type="http://schemas.openxmlformats.org/officeDocument/2006/relationships/slideLayout" Target="../slideLayouts/slideLayout51.xml"/><Relationship Id="rId12" Type="http://schemas.openxmlformats.org/officeDocument/2006/relationships/theme" Target="../theme/theme5.xml"/><Relationship Id="rId2" Type="http://schemas.openxmlformats.org/officeDocument/2006/relationships/slideLayout" Target="../slideLayouts/slideLayout46.xml"/><Relationship Id="rId1" Type="http://schemas.openxmlformats.org/officeDocument/2006/relationships/slideLayout" Target="../slideLayouts/slideLayout45.xml"/><Relationship Id="rId6" Type="http://schemas.openxmlformats.org/officeDocument/2006/relationships/slideLayout" Target="../slideLayouts/slideLayout50.xml"/><Relationship Id="rId11" Type="http://schemas.openxmlformats.org/officeDocument/2006/relationships/slideLayout" Target="../slideLayouts/slideLayout55.xml"/><Relationship Id="rId5" Type="http://schemas.openxmlformats.org/officeDocument/2006/relationships/slideLayout" Target="../slideLayouts/slideLayout49.xml"/><Relationship Id="rId10" Type="http://schemas.openxmlformats.org/officeDocument/2006/relationships/slideLayout" Target="../slideLayouts/slideLayout54.xml"/><Relationship Id="rId4" Type="http://schemas.openxmlformats.org/officeDocument/2006/relationships/slideLayout" Target="../slideLayouts/slideLayout48.xml"/><Relationship Id="rId9" Type="http://schemas.openxmlformats.org/officeDocument/2006/relationships/slideLayout" Target="../slideLayouts/slideLayout53.xml"/></Relationships>
</file>

<file path=ppt/slideMasters/_rels/slideMaster6.xml.rels><?xml version="1.0" encoding="UTF-8" standalone="yes"?>
<Relationships xmlns="http://schemas.openxmlformats.org/package/2006/relationships"><Relationship Id="rId8" Type="http://schemas.openxmlformats.org/officeDocument/2006/relationships/slideLayout" Target="../slideLayouts/slideLayout63.xml"/><Relationship Id="rId3" Type="http://schemas.openxmlformats.org/officeDocument/2006/relationships/slideLayout" Target="../slideLayouts/slideLayout58.xml"/><Relationship Id="rId7" Type="http://schemas.openxmlformats.org/officeDocument/2006/relationships/slideLayout" Target="../slideLayouts/slideLayout62.xml"/><Relationship Id="rId12" Type="http://schemas.openxmlformats.org/officeDocument/2006/relationships/theme" Target="../theme/theme6.xml"/><Relationship Id="rId2" Type="http://schemas.openxmlformats.org/officeDocument/2006/relationships/slideLayout" Target="../slideLayouts/slideLayout57.xml"/><Relationship Id="rId1" Type="http://schemas.openxmlformats.org/officeDocument/2006/relationships/slideLayout" Target="../slideLayouts/slideLayout56.xml"/><Relationship Id="rId6" Type="http://schemas.openxmlformats.org/officeDocument/2006/relationships/slideLayout" Target="../slideLayouts/slideLayout61.xml"/><Relationship Id="rId11" Type="http://schemas.openxmlformats.org/officeDocument/2006/relationships/slideLayout" Target="../slideLayouts/slideLayout66.xml"/><Relationship Id="rId5" Type="http://schemas.openxmlformats.org/officeDocument/2006/relationships/slideLayout" Target="../slideLayouts/slideLayout60.xml"/><Relationship Id="rId10" Type="http://schemas.openxmlformats.org/officeDocument/2006/relationships/slideLayout" Target="../slideLayouts/slideLayout65.xml"/><Relationship Id="rId4" Type="http://schemas.openxmlformats.org/officeDocument/2006/relationships/slideLayout" Target="../slideLayouts/slideLayout59.xml"/><Relationship Id="rId9" Type="http://schemas.openxmlformats.org/officeDocument/2006/relationships/slideLayout" Target="../slideLayouts/slideLayout64.xml"/></Relationships>
</file>

<file path=ppt/slideMasters/_rels/slideMaster7.xml.rels><?xml version="1.0" encoding="UTF-8" standalone="yes"?>
<Relationships xmlns="http://schemas.openxmlformats.org/package/2006/relationships"><Relationship Id="rId8" Type="http://schemas.openxmlformats.org/officeDocument/2006/relationships/slideLayout" Target="../slideLayouts/slideLayout74.xml"/><Relationship Id="rId3" Type="http://schemas.openxmlformats.org/officeDocument/2006/relationships/slideLayout" Target="../slideLayouts/slideLayout69.xml"/><Relationship Id="rId7" Type="http://schemas.openxmlformats.org/officeDocument/2006/relationships/slideLayout" Target="../slideLayouts/slideLayout73.xml"/><Relationship Id="rId12" Type="http://schemas.openxmlformats.org/officeDocument/2006/relationships/theme" Target="../theme/theme7.xml"/><Relationship Id="rId2" Type="http://schemas.openxmlformats.org/officeDocument/2006/relationships/slideLayout" Target="../slideLayouts/slideLayout68.xml"/><Relationship Id="rId1" Type="http://schemas.openxmlformats.org/officeDocument/2006/relationships/slideLayout" Target="../slideLayouts/slideLayout67.xml"/><Relationship Id="rId6" Type="http://schemas.openxmlformats.org/officeDocument/2006/relationships/slideLayout" Target="../slideLayouts/slideLayout72.xml"/><Relationship Id="rId11" Type="http://schemas.openxmlformats.org/officeDocument/2006/relationships/slideLayout" Target="../slideLayouts/slideLayout77.xml"/><Relationship Id="rId5" Type="http://schemas.openxmlformats.org/officeDocument/2006/relationships/slideLayout" Target="../slideLayouts/slideLayout71.xml"/><Relationship Id="rId10" Type="http://schemas.openxmlformats.org/officeDocument/2006/relationships/slideLayout" Target="../slideLayouts/slideLayout76.xml"/><Relationship Id="rId4" Type="http://schemas.openxmlformats.org/officeDocument/2006/relationships/slideLayout" Target="../slideLayouts/slideLayout70.xml"/><Relationship Id="rId9" Type="http://schemas.openxmlformats.org/officeDocument/2006/relationships/slideLayout" Target="../slideLayouts/slideLayout75.xml"/></Relationships>
</file>

<file path=ppt/slideMasters/_rels/slideMaster8.xml.rels><?xml version="1.0" encoding="UTF-8" standalone="yes"?>
<Relationships xmlns="http://schemas.openxmlformats.org/package/2006/relationships"><Relationship Id="rId8" Type="http://schemas.openxmlformats.org/officeDocument/2006/relationships/slideLayout" Target="../slideLayouts/slideLayout85.xml"/><Relationship Id="rId3" Type="http://schemas.openxmlformats.org/officeDocument/2006/relationships/slideLayout" Target="../slideLayouts/slideLayout80.xml"/><Relationship Id="rId7" Type="http://schemas.openxmlformats.org/officeDocument/2006/relationships/slideLayout" Target="../slideLayouts/slideLayout84.xml"/><Relationship Id="rId12" Type="http://schemas.openxmlformats.org/officeDocument/2006/relationships/theme" Target="../theme/theme8.xml"/><Relationship Id="rId2" Type="http://schemas.openxmlformats.org/officeDocument/2006/relationships/slideLayout" Target="../slideLayouts/slideLayout79.xml"/><Relationship Id="rId1" Type="http://schemas.openxmlformats.org/officeDocument/2006/relationships/slideLayout" Target="../slideLayouts/slideLayout78.xml"/><Relationship Id="rId6" Type="http://schemas.openxmlformats.org/officeDocument/2006/relationships/slideLayout" Target="../slideLayouts/slideLayout83.xml"/><Relationship Id="rId11" Type="http://schemas.openxmlformats.org/officeDocument/2006/relationships/slideLayout" Target="../slideLayouts/slideLayout88.xml"/><Relationship Id="rId5" Type="http://schemas.openxmlformats.org/officeDocument/2006/relationships/slideLayout" Target="../slideLayouts/slideLayout82.xml"/><Relationship Id="rId10" Type="http://schemas.openxmlformats.org/officeDocument/2006/relationships/slideLayout" Target="../slideLayouts/slideLayout87.xml"/><Relationship Id="rId4" Type="http://schemas.openxmlformats.org/officeDocument/2006/relationships/slideLayout" Target="../slideLayouts/slideLayout81.xml"/><Relationship Id="rId9" Type="http://schemas.openxmlformats.org/officeDocument/2006/relationships/slideLayout" Target="../slideLayouts/slideLayout86.xml"/></Relationships>
</file>

<file path=ppt/slideMasters/_rels/slideMaster9.xml.rels><?xml version="1.0" encoding="UTF-8" standalone="yes"?>
<Relationships xmlns="http://schemas.openxmlformats.org/package/2006/relationships"><Relationship Id="rId8" Type="http://schemas.openxmlformats.org/officeDocument/2006/relationships/slideLayout" Target="../slideLayouts/slideLayout96.xml"/><Relationship Id="rId3" Type="http://schemas.openxmlformats.org/officeDocument/2006/relationships/slideLayout" Target="../slideLayouts/slideLayout91.xml"/><Relationship Id="rId7" Type="http://schemas.openxmlformats.org/officeDocument/2006/relationships/slideLayout" Target="../slideLayouts/slideLayout95.xml"/><Relationship Id="rId12" Type="http://schemas.openxmlformats.org/officeDocument/2006/relationships/theme" Target="../theme/theme9.xml"/><Relationship Id="rId2" Type="http://schemas.openxmlformats.org/officeDocument/2006/relationships/slideLayout" Target="../slideLayouts/slideLayout90.xml"/><Relationship Id="rId1" Type="http://schemas.openxmlformats.org/officeDocument/2006/relationships/slideLayout" Target="../slideLayouts/slideLayout89.xml"/><Relationship Id="rId6" Type="http://schemas.openxmlformats.org/officeDocument/2006/relationships/slideLayout" Target="../slideLayouts/slideLayout94.xml"/><Relationship Id="rId11" Type="http://schemas.openxmlformats.org/officeDocument/2006/relationships/slideLayout" Target="../slideLayouts/slideLayout99.xml"/><Relationship Id="rId5" Type="http://schemas.openxmlformats.org/officeDocument/2006/relationships/slideLayout" Target="../slideLayouts/slideLayout93.xml"/><Relationship Id="rId10" Type="http://schemas.openxmlformats.org/officeDocument/2006/relationships/slideLayout" Target="../slideLayouts/slideLayout98.xml"/><Relationship Id="rId4" Type="http://schemas.openxmlformats.org/officeDocument/2006/relationships/slideLayout" Target="../slideLayouts/slideLayout92.xml"/><Relationship Id="rId9" Type="http://schemas.openxmlformats.org/officeDocument/2006/relationships/slideLayout" Target="../slideLayouts/slideLayout97.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15 Düz Bağlayıcı"/>
          <p:cNvSpPr>
            <a:spLocks noChangeShapeType="1"/>
          </p:cNvSpPr>
          <p:nvPr/>
        </p:nvSpPr>
        <p:spPr bwMode="auto">
          <a:xfrm>
            <a:off x="11684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22" name="21 Başlık Yer Tutucusu"/>
          <p:cNvSpPr>
            <a:spLocks noGrp="1"/>
          </p:cNvSpPr>
          <p:nvPr>
            <p:ph type="title"/>
          </p:nvPr>
        </p:nvSpPr>
        <p:spPr>
          <a:xfrm>
            <a:off x="609600" y="274638"/>
            <a:ext cx="9956800" cy="1143000"/>
          </a:xfrm>
          <a:prstGeom prst="rect">
            <a:avLst/>
          </a:prstGeom>
        </p:spPr>
        <p:txBody>
          <a:bodyPr vert="horz" anchor="b">
            <a:normAutofit/>
          </a:bodyPr>
          <a:lstStyle/>
          <a:p>
            <a:r>
              <a:rPr kumimoji="0" lang="tr-TR" smtClean="0"/>
              <a:t>Asıl başlık stili için tıklatın</a:t>
            </a:r>
            <a:endParaRPr kumimoji="0" lang="en-US"/>
          </a:p>
        </p:txBody>
      </p:sp>
      <p:sp>
        <p:nvSpPr>
          <p:cNvPr id="13" name="12 Metin Yer Tutucusu"/>
          <p:cNvSpPr>
            <a:spLocks noGrp="1"/>
          </p:cNvSpPr>
          <p:nvPr>
            <p:ph type="body" idx="1"/>
          </p:nvPr>
        </p:nvSpPr>
        <p:spPr>
          <a:xfrm>
            <a:off x="609600" y="1600200"/>
            <a:ext cx="9956800" cy="4873752"/>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4" name="13 Veri Yer Tutucusu"/>
          <p:cNvSpPr>
            <a:spLocks noGrp="1"/>
          </p:cNvSpPr>
          <p:nvPr>
            <p:ph type="dt" sz="half" idx="2"/>
          </p:nvPr>
        </p:nvSpPr>
        <p:spPr>
          <a:xfrm rot="5400000">
            <a:off x="10454640" y="1017843"/>
            <a:ext cx="2011680" cy="512064"/>
          </a:xfrm>
          <a:prstGeom prst="rect">
            <a:avLst/>
          </a:prstGeom>
        </p:spPr>
        <p:txBody>
          <a:bodyPr vert="horz" anchor="ctr" anchorCtr="0"/>
          <a:lstStyle>
            <a:lvl1pPr algn="r" eaLnBrk="1" latinLnBrk="0" hangingPunct="1">
              <a:defRPr kumimoji="0" sz="1200">
                <a:solidFill>
                  <a:schemeClr val="tx2"/>
                </a:solidFill>
              </a:defRPr>
            </a:lvl1p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3" name="2 Altbilgi Yer Tutucusu"/>
          <p:cNvSpPr>
            <a:spLocks noGrp="1"/>
          </p:cNvSpPr>
          <p:nvPr>
            <p:ph type="ftr" sz="quarter" idx="3"/>
          </p:nvPr>
        </p:nvSpPr>
        <p:spPr>
          <a:xfrm rot="5400000">
            <a:off x="9853648" y="3676280"/>
            <a:ext cx="3200400" cy="487680"/>
          </a:xfrm>
          <a:prstGeom prst="rect">
            <a:avLst/>
          </a:prstGeom>
        </p:spPr>
        <p:txBody>
          <a:bodyPr vert="horz" anchor="ctr" anchorCtr="0"/>
          <a:lstStyle>
            <a:lvl1pPr algn="l" eaLnBrk="1" latinLnBrk="0" hangingPunct="1">
              <a:defRPr kumimoji="0" sz="1200">
                <a:solidFill>
                  <a:schemeClr val="tx2"/>
                </a:solidFill>
              </a:defRPr>
            </a:lvl1pPr>
          </a:lstStyle>
          <a:p>
            <a:endParaRPr lang="tr-TR">
              <a:solidFill>
                <a:srgbClr val="575F6D"/>
              </a:solidFill>
            </a:endParaRPr>
          </a:p>
        </p:txBody>
      </p:sp>
      <p:sp>
        <p:nvSpPr>
          <p:cNvPr id="7" name="6 Düz Bağlayıcı"/>
          <p:cNvSpPr>
            <a:spLocks noChangeShapeType="1"/>
          </p:cNvSpPr>
          <p:nvPr/>
        </p:nvSpPr>
        <p:spPr bwMode="auto">
          <a:xfrm>
            <a:off x="1016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9" name="8 Düz Bağlayıcı"/>
          <p:cNvSpPr>
            <a:spLocks noChangeShapeType="1"/>
          </p:cNvSpPr>
          <p:nvPr/>
        </p:nvSpPr>
        <p:spPr bwMode="auto">
          <a:xfrm>
            <a:off x="119888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0" name="9 Dikdörtgen"/>
          <p:cNvSpPr/>
          <p:nvPr/>
        </p:nvSpPr>
        <p:spPr bwMode="auto">
          <a:xfrm>
            <a:off x="11785600" y="0"/>
            <a:ext cx="4064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1" name="10 Düz Bağlayıcı"/>
          <p:cNvSpPr>
            <a:spLocks noChangeShapeType="1"/>
          </p:cNvSpPr>
          <p:nvPr/>
        </p:nvSpPr>
        <p:spPr bwMode="auto">
          <a:xfrm>
            <a:off x="118872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2" name="11 Oval"/>
          <p:cNvSpPr/>
          <p:nvPr/>
        </p:nvSpPr>
        <p:spPr>
          <a:xfrm>
            <a:off x="10875264" y="5715000"/>
            <a:ext cx="73152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3" name="22 Slayt Numarası Yer Tutucusu"/>
          <p:cNvSpPr>
            <a:spLocks noGrp="1"/>
          </p:cNvSpPr>
          <p:nvPr>
            <p:ph type="sldNum" sz="quarter" idx="4"/>
          </p:nvPr>
        </p:nvSpPr>
        <p:spPr>
          <a:xfrm>
            <a:off x="10838688" y="5734050"/>
            <a:ext cx="812800" cy="521208"/>
          </a:xfrm>
          <a:prstGeom prst="rect">
            <a:avLst/>
          </a:prstGeom>
        </p:spPr>
        <p:txBody>
          <a:bodyPr vert="horz" anchor="ctr"/>
          <a:lstStyle>
            <a:lvl1pPr algn="ctr" eaLnBrk="1" latinLnBrk="0" hangingPunct="1">
              <a:defRPr kumimoji="0" sz="1400" b="1">
                <a:solidFill>
                  <a:srgbClr val="FFFFFF"/>
                </a:solidFill>
              </a:defRPr>
            </a:lvl1pPr>
          </a:lstStyle>
          <a:p>
            <a:fld id="{32EFB855-E2C2-46E3-8848-B8B15A39DC06}" type="slidenum">
              <a:rPr lang="tr-TR" smtClean="0"/>
              <a:pPr/>
              <a:t>‹#›</a:t>
            </a:fld>
            <a:endParaRPr lang="tr-TR"/>
          </a:p>
        </p:txBody>
      </p:sp>
    </p:spTree>
    <p:extLst>
      <p:ext uri="{BB962C8B-B14F-4D97-AF65-F5344CB8AC3E}">
        <p14:creationId xmlns:p14="http://schemas.microsoft.com/office/powerpoint/2010/main" val="137934826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10.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15 Düz Bağlayıcı"/>
          <p:cNvSpPr>
            <a:spLocks noChangeShapeType="1"/>
          </p:cNvSpPr>
          <p:nvPr/>
        </p:nvSpPr>
        <p:spPr bwMode="auto">
          <a:xfrm>
            <a:off x="11684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22" name="21 Başlık Yer Tutucusu"/>
          <p:cNvSpPr>
            <a:spLocks noGrp="1"/>
          </p:cNvSpPr>
          <p:nvPr>
            <p:ph type="title"/>
          </p:nvPr>
        </p:nvSpPr>
        <p:spPr>
          <a:xfrm>
            <a:off x="609600" y="274638"/>
            <a:ext cx="9956800" cy="1143000"/>
          </a:xfrm>
          <a:prstGeom prst="rect">
            <a:avLst/>
          </a:prstGeom>
        </p:spPr>
        <p:txBody>
          <a:bodyPr vert="horz" anchor="b">
            <a:normAutofit/>
          </a:bodyPr>
          <a:lstStyle/>
          <a:p>
            <a:r>
              <a:rPr kumimoji="0" lang="tr-TR" smtClean="0"/>
              <a:t>Asıl başlık stili için tıklatın</a:t>
            </a:r>
            <a:endParaRPr kumimoji="0" lang="en-US"/>
          </a:p>
        </p:txBody>
      </p:sp>
      <p:sp>
        <p:nvSpPr>
          <p:cNvPr id="13" name="12 Metin Yer Tutucusu"/>
          <p:cNvSpPr>
            <a:spLocks noGrp="1"/>
          </p:cNvSpPr>
          <p:nvPr>
            <p:ph type="body" idx="1"/>
          </p:nvPr>
        </p:nvSpPr>
        <p:spPr>
          <a:xfrm>
            <a:off x="609600" y="1600200"/>
            <a:ext cx="9956800" cy="4873752"/>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4" name="13 Veri Yer Tutucusu"/>
          <p:cNvSpPr>
            <a:spLocks noGrp="1"/>
          </p:cNvSpPr>
          <p:nvPr>
            <p:ph type="dt" sz="half" idx="2"/>
          </p:nvPr>
        </p:nvSpPr>
        <p:spPr>
          <a:xfrm rot="5400000">
            <a:off x="10454640" y="1017843"/>
            <a:ext cx="2011680" cy="512064"/>
          </a:xfrm>
          <a:prstGeom prst="rect">
            <a:avLst/>
          </a:prstGeom>
        </p:spPr>
        <p:txBody>
          <a:bodyPr vert="horz" anchor="ctr" anchorCtr="0"/>
          <a:lstStyle>
            <a:lvl1pPr algn="r" eaLnBrk="1" latinLnBrk="0" hangingPunct="1">
              <a:defRPr kumimoji="0" sz="1200">
                <a:solidFill>
                  <a:schemeClr val="tx2"/>
                </a:solidFill>
              </a:defRPr>
            </a:lvl1p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3" name="2 Altbilgi Yer Tutucusu"/>
          <p:cNvSpPr>
            <a:spLocks noGrp="1"/>
          </p:cNvSpPr>
          <p:nvPr>
            <p:ph type="ftr" sz="quarter" idx="3"/>
          </p:nvPr>
        </p:nvSpPr>
        <p:spPr>
          <a:xfrm rot="5400000">
            <a:off x="9853648" y="3676280"/>
            <a:ext cx="3200400" cy="487680"/>
          </a:xfrm>
          <a:prstGeom prst="rect">
            <a:avLst/>
          </a:prstGeom>
        </p:spPr>
        <p:txBody>
          <a:bodyPr vert="horz" anchor="ctr" anchorCtr="0"/>
          <a:lstStyle>
            <a:lvl1pPr algn="l" eaLnBrk="1" latinLnBrk="0" hangingPunct="1">
              <a:defRPr kumimoji="0" sz="1200">
                <a:solidFill>
                  <a:schemeClr val="tx2"/>
                </a:solidFill>
              </a:defRPr>
            </a:lvl1pPr>
          </a:lstStyle>
          <a:p>
            <a:endParaRPr lang="tr-TR">
              <a:solidFill>
                <a:srgbClr val="575F6D"/>
              </a:solidFill>
            </a:endParaRPr>
          </a:p>
        </p:txBody>
      </p:sp>
      <p:sp>
        <p:nvSpPr>
          <p:cNvPr id="7" name="6 Düz Bağlayıcı"/>
          <p:cNvSpPr>
            <a:spLocks noChangeShapeType="1"/>
          </p:cNvSpPr>
          <p:nvPr/>
        </p:nvSpPr>
        <p:spPr bwMode="auto">
          <a:xfrm>
            <a:off x="1016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9" name="8 Düz Bağlayıcı"/>
          <p:cNvSpPr>
            <a:spLocks noChangeShapeType="1"/>
          </p:cNvSpPr>
          <p:nvPr/>
        </p:nvSpPr>
        <p:spPr bwMode="auto">
          <a:xfrm>
            <a:off x="119888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0" name="9 Dikdörtgen"/>
          <p:cNvSpPr/>
          <p:nvPr/>
        </p:nvSpPr>
        <p:spPr bwMode="auto">
          <a:xfrm>
            <a:off x="11785600" y="0"/>
            <a:ext cx="4064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1" name="10 Düz Bağlayıcı"/>
          <p:cNvSpPr>
            <a:spLocks noChangeShapeType="1"/>
          </p:cNvSpPr>
          <p:nvPr/>
        </p:nvSpPr>
        <p:spPr bwMode="auto">
          <a:xfrm>
            <a:off x="118872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2" name="11 Oval"/>
          <p:cNvSpPr/>
          <p:nvPr/>
        </p:nvSpPr>
        <p:spPr>
          <a:xfrm>
            <a:off x="10875264" y="5715000"/>
            <a:ext cx="73152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3" name="22 Slayt Numarası Yer Tutucusu"/>
          <p:cNvSpPr>
            <a:spLocks noGrp="1"/>
          </p:cNvSpPr>
          <p:nvPr>
            <p:ph type="sldNum" sz="quarter" idx="4"/>
          </p:nvPr>
        </p:nvSpPr>
        <p:spPr>
          <a:xfrm>
            <a:off x="10838688" y="5734050"/>
            <a:ext cx="812800" cy="521208"/>
          </a:xfrm>
          <a:prstGeom prst="rect">
            <a:avLst/>
          </a:prstGeom>
        </p:spPr>
        <p:txBody>
          <a:bodyPr vert="horz" anchor="ctr"/>
          <a:lstStyle>
            <a:lvl1pPr algn="ctr" eaLnBrk="1" latinLnBrk="0" hangingPunct="1">
              <a:defRPr kumimoji="0" sz="1400" b="1">
                <a:solidFill>
                  <a:srgbClr val="FFFFFF"/>
                </a:solidFill>
              </a:defRPr>
            </a:lvl1pPr>
          </a:lstStyle>
          <a:p>
            <a:fld id="{32EFB855-E2C2-46E3-8848-B8B15A39DC06}" type="slidenum">
              <a:rPr lang="tr-TR" smtClean="0"/>
              <a:pPr/>
              <a:t>‹#›</a:t>
            </a:fld>
            <a:endParaRPr lang="tr-TR"/>
          </a:p>
        </p:txBody>
      </p:sp>
    </p:spTree>
    <p:extLst>
      <p:ext uri="{BB962C8B-B14F-4D97-AF65-F5344CB8AC3E}">
        <p14:creationId xmlns:p14="http://schemas.microsoft.com/office/powerpoint/2010/main" val="17701478"/>
      </p:ext>
    </p:extLst>
  </p:cSld>
  <p:clrMap bg1="lt1" tx1="dk1" bg2="lt2" tx2="dk2" accent1="accent1" accent2="accent2" accent3="accent3" accent4="accent4" accent5="accent5" accent6="accent6" hlink="hlink" folHlink="folHlink"/>
  <p:sldLayoutIdLst>
    <p:sldLayoutId id="2147483769" r:id="rId1"/>
    <p:sldLayoutId id="2147483770" r:id="rId2"/>
    <p:sldLayoutId id="2147483771" r:id="rId3"/>
    <p:sldLayoutId id="2147483772" r:id="rId4"/>
    <p:sldLayoutId id="2147483773" r:id="rId5"/>
    <p:sldLayoutId id="2147483774" r:id="rId6"/>
    <p:sldLayoutId id="2147483775" r:id="rId7"/>
    <p:sldLayoutId id="2147483776" r:id="rId8"/>
    <p:sldLayoutId id="2147483777" r:id="rId9"/>
    <p:sldLayoutId id="2147483778" r:id="rId10"/>
    <p:sldLayoutId id="2147483779"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1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15 Düz Bağlayıcı"/>
          <p:cNvSpPr>
            <a:spLocks noChangeShapeType="1"/>
          </p:cNvSpPr>
          <p:nvPr/>
        </p:nvSpPr>
        <p:spPr bwMode="auto">
          <a:xfrm>
            <a:off x="11684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22" name="21 Başlık Yer Tutucusu"/>
          <p:cNvSpPr>
            <a:spLocks noGrp="1"/>
          </p:cNvSpPr>
          <p:nvPr>
            <p:ph type="title"/>
          </p:nvPr>
        </p:nvSpPr>
        <p:spPr>
          <a:xfrm>
            <a:off x="609600" y="274638"/>
            <a:ext cx="9956800" cy="1143000"/>
          </a:xfrm>
          <a:prstGeom prst="rect">
            <a:avLst/>
          </a:prstGeom>
        </p:spPr>
        <p:txBody>
          <a:bodyPr vert="horz" anchor="b">
            <a:normAutofit/>
          </a:bodyPr>
          <a:lstStyle/>
          <a:p>
            <a:r>
              <a:rPr kumimoji="0" lang="tr-TR" smtClean="0"/>
              <a:t>Asıl başlık stili için tıklatın</a:t>
            </a:r>
            <a:endParaRPr kumimoji="0" lang="en-US"/>
          </a:p>
        </p:txBody>
      </p:sp>
      <p:sp>
        <p:nvSpPr>
          <p:cNvPr id="13" name="12 Metin Yer Tutucusu"/>
          <p:cNvSpPr>
            <a:spLocks noGrp="1"/>
          </p:cNvSpPr>
          <p:nvPr>
            <p:ph type="body" idx="1"/>
          </p:nvPr>
        </p:nvSpPr>
        <p:spPr>
          <a:xfrm>
            <a:off x="609600" y="1600200"/>
            <a:ext cx="9956800" cy="4873752"/>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4" name="13 Veri Yer Tutucusu"/>
          <p:cNvSpPr>
            <a:spLocks noGrp="1"/>
          </p:cNvSpPr>
          <p:nvPr>
            <p:ph type="dt" sz="half" idx="2"/>
          </p:nvPr>
        </p:nvSpPr>
        <p:spPr>
          <a:xfrm rot="5400000">
            <a:off x="10454640" y="1017843"/>
            <a:ext cx="2011680" cy="512064"/>
          </a:xfrm>
          <a:prstGeom prst="rect">
            <a:avLst/>
          </a:prstGeom>
        </p:spPr>
        <p:txBody>
          <a:bodyPr vert="horz" anchor="ctr" anchorCtr="0"/>
          <a:lstStyle>
            <a:lvl1pPr algn="r" eaLnBrk="1" latinLnBrk="0" hangingPunct="1">
              <a:defRPr kumimoji="0" sz="1200">
                <a:solidFill>
                  <a:schemeClr val="tx2"/>
                </a:solidFill>
              </a:defRPr>
            </a:lvl1p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3" name="2 Altbilgi Yer Tutucusu"/>
          <p:cNvSpPr>
            <a:spLocks noGrp="1"/>
          </p:cNvSpPr>
          <p:nvPr>
            <p:ph type="ftr" sz="quarter" idx="3"/>
          </p:nvPr>
        </p:nvSpPr>
        <p:spPr>
          <a:xfrm rot="5400000">
            <a:off x="9853648" y="3676280"/>
            <a:ext cx="3200400" cy="487680"/>
          </a:xfrm>
          <a:prstGeom prst="rect">
            <a:avLst/>
          </a:prstGeom>
        </p:spPr>
        <p:txBody>
          <a:bodyPr vert="horz" anchor="ctr" anchorCtr="0"/>
          <a:lstStyle>
            <a:lvl1pPr algn="l" eaLnBrk="1" latinLnBrk="0" hangingPunct="1">
              <a:defRPr kumimoji="0" sz="1200">
                <a:solidFill>
                  <a:schemeClr val="tx2"/>
                </a:solidFill>
              </a:defRPr>
            </a:lvl1pPr>
          </a:lstStyle>
          <a:p>
            <a:endParaRPr lang="tr-TR">
              <a:solidFill>
                <a:srgbClr val="575F6D"/>
              </a:solidFill>
            </a:endParaRPr>
          </a:p>
        </p:txBody>
      </p:sp>
      <p:sp>
        <p:nvSpPr>
          <p:cNvPr id="7" name="6 Düz Bağlayıcı"/>
          <p:cNvSpPr>
            <a:spLocks noChangeShapeType="1"/>
          </p:cNvSpPr>
          <p:nvPr/>
        </p:nvSpPr>
        <p:spPr bwMode="auto">
          <a:xfrm>
            <a:off x="1016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9" name="8 Düz Bağlayıcı"/>
          <p:cNvSpPr>
            <a:spLocks noChangeShapeType="1"/>
          </p:cNvSpPr>
          <p:nvPr/>
        </p:nvSpPr>
        <p:spPr bwMode="auto">
          <a:xfrm>
            <a:off x="119888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0" name="9 Dikdörtgen"/>
          <p:cNvSpPr/>
          <p:nvPr/>
        </p:nvSpPr>
        <p:spPr bwMode="auto">
          <a:xfrm>
            <a:off x="11785600" y="0"/>
            <a:ext cx="4064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1" name="10 Düz Bağlayıcı"/>
          <p:cNvSpPr>
            <a:spLocks noChangeShapeType="1"/>
          </p:cNvSpPr>
          <p:nvPr/>
        </p:nvSpPr>
        <p:spPr bwMode="auto">
          <a:xfrm>
            <a:off x="118872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2" name="11 Oval"/>
          <p:cNvSpPr/>
          <p:nvPr/>
        </p:nvSpPr>
        <p:spPr>
          <a:xfrm>
            <a:off x="10875264" y="5715000"/>
            <a:ext cx="73152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3" name="22 Slayt Numarası Yer Tutucusu"/>
          <p:cNvSpPr>
            <a:spLocks noGrp="1"/>
          </p:cNvSpPr>
          <p:nvPr>
            <p:ph type="sldNum" sz="quarter" idx="4"/>
          </p:nvPr>
        </p:nvSpPr>
        <p:spPr>
          <a:xfrm>
            <a:off x="10838688" y="5734050"/>
            <a:ext cx="812800" cy="521208"/>
          </a:xfrm>
          <a:prstGeom prst="rect">
            <a:avLst/>
          </a:prstGeom>
        </p:spPr>
        <p:txBody>
          <a:bodyPr vert="horz" anchor="ctr"/>
          <a:lstStyle>
            <a:lvl1pPr algn="ctr" eaLnBrk="1" latinLnBrk="0" hangingPunct="1">
              <a:defRPr kumimoji="0" sz="1400" b="1">
                <a:solidFill>
                  <a:srgbClr val="FFFFFF"/>
                </a:solidFill>
              </a:defRPr>
            </a:lvl1pPr>
          </a:lstStyle>
          <a:p>
            <a:fld id="{32EFB855-E2C2-46E3-8848-B8B15A39DC06}" type="slidenum">
              <a:rPr lang="tr-TR" smtClean="0"/>
              <a:pPr/>
              <a:t>‹#›</a:t>
            </a:fld>
            <a:endParaRPr lang="tr-TR"/>
          </a:p>
        </p:txBody>
      </p:sp>
    </p:spTree>
    <p:extLst>
      <p:ext uri="{BB962C8B-B14F-4D97-AF65-F5344CB8AC3E}">
        <p14:creationId xmlns:p14="http://schemas.microsoft.com/office/powerpoint/2010/main" val="881672735"/>
      </p:ext>
    </p:extLst>
  </p:cSld>
  <p:clrMap bg1="lt1" tx1="dk1" bg2="lt2" tx2="dk2" accent1="accent1" accent2="accent2" accent3="accent3" accent4="accent4" accent5="accent5" accent6="accent6" hlink="hlink" folHlink="folHlink"/>
  <p:sldLayoutIdLst>
    <p:sldLayoutId id="2147483781" r:id="rId1"/>
    <p:sldLayoutId id="2147483782" r:id="rId2"/>
    <p:sldLayoutId id="2147483783" r:id="rId3"/>
    <p:sldLayoutId id="2147483784" r:id="rId4"/>
    <p:sldLayoutId id="2147483785" r:id="rId5"/>
    <p:sldLayoutId id="2147483786" r:id="rId6"/>
    <p:sldLayoutId id="2147483787" r:id="rId7"/>
    <p:sldLayoutId id="2147483788" r:id="rId8"/>
    <p:sldLayoutId id="2147483789" r:id="rId9"/>
    <p:sldLayoutId id="2147483790" r:id="rId10"/>
    <p:sldLayoutId id="2147483791"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1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15 Düz Bağlayıcı"/>
          <p:cNvSpPr>
            <a:spLocks noChangeShapeType="1"/>
          </p:cNvSpPr>
          <p:nvPr/>
        </p:nvSpPr>
        <p:spPr bwMode="auto">
          <a:xfrm>
            <a:off x="11684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22" name="21 Başlık Yer Tutucusu"/>
          <p:cNvSpPr>
            <a:spLocks noGrp="1"/>
          </p:cNvSpPr>
          <p:nvPr>
            <p:ph type="title"/>
          </p:nvPr>
        </p:nvSpPr>
        <p:spPr>
          <a:xfrm>
            <a:off x="609600" y="274638"/>
            <a:ext cx="9956800" cy="1143000"/>
          </a:xfrm>
          <a:prstGeom prst="rect">
            <a:avLst/>
          </a:prstGeom>
        </p:spPr>
        <p:txBody>
          <a:bodyPr vert="horz" anchor="b">
            <a:normAutofit/>
          </a:bodyPr>
          <a:lstStyle/>
          <a:p>
            <a:r>
              <a:rPr kumimoji="0" lang="tr-TR" smtClean="0"/>
              <a:t>Asıl başlık stili için tıklatın</a:t>
            </a:r>
            <a:endParaRPr kumimoji="0" lang="en-US"/>
          </a:p>
        </p:txBody>
      </p:sp>
      <p:sp>
        <p:nvSpPr>
          <p:cNvPr id="13" name="12 Metin Yer Tutucusu"/>
          <p:cNvSpPr>
            <a:spLocks noGrp="1"/>
          </p:cNvSpPr>
          <p:nvPr>
            <p:ph type="body" idx="1"/>
          </p:nvPr>
        </p:nvSpPr>
        <p:spPr>
          <a:xfrm>
            <a:off x="609600" y="1600200"/>
            <a:ext cx="9956800" cy="4873752"/>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4" name="13 Veri Yer Tutucusu"/>
          <p:cNvSpPr>
            <a:spLocks noGrp="1"/>
          </p:cNvSpPr>
          <p:nvPr>
            <p:ph type="dt" sz="half" idx="2"/>
          </p:nvPr>
        </p:nvSpPr>
        <p:spPr>
          <a:xfrm rot="5400000">
            <a:off x="10454640" y="1017843"/>
            <a:ext cx="2011680" cy="512064"/>
          </a:xfrm>
          <a:prstGeom prst="rect">
            <a:avLst/>
          </a:prstGeom>
        </p:spPr>
        <p:txBody>
          <a:bodyPr vert="horz" anchor="ctr" anchorCtr="0"/>
          <a:lstStyle>
            <a:lvl1pPr algn="r" eaLnBrk="1" latinLnBrk="0" hangingPunct="1">
              <a:defRPr kumimoji="0" sz="1200">
                <a:solidFill>
                  <a:schemeClr val="tx2"/>
                </a:solidFill>
              </a:defRPr>
            </a:lvl1p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3" name="2 Altbilgi Yer Tutucusu"/>
          <p:cNvSpPr>
            <a:spLocks noGrp="1"/>
          </p:cNvSpPr>
          <p:nvPr>
            <p:ph type="ftr" sz="quarter" idx="3"/>
          </p:nvPr>
        </p:nvSpPr>
        <p:spPr>
          <a:xfrm rot="5400000">
            <a:off x="9853648" y="3676280"/>
            <a:ext cx="3200400" cy="487680"/>
          </a:xfrm>
          <a:prstGeom prst="rect">
            <a:avLst/>
          </a:prstGeom>
        </p:spPr>
        <p:txBody>
          <a:bodyPr vert="horz" anchor="ctr" anchorCtr="0"/>
          <a:lstStyle>
            <a:lvl1pPr algn="l" eaLnBrk="1" latinLnBrk="0" hangingPunct="1">
              <a:defRPr kumimoji="0" sz="1200">
                <a:solidFill>
                  <a:schemeClr val="tx2"/>
                </a:solidFill>
              </a:defRPr>
            </a:lvl1pPr>
          </a:lstStyle>
          <a:p>
            <a:endParaRPr lang="tr-TR">
              <a:solidFill>
                <a:srgbClr val="575F6D"/>
              </a:solidFill>
            </a:endParaRPr>
          </a:p>
        </p:txBody>
      </p:sp>
      <p:sp>
        <p:nvSpPr>
          <p:cNvPr id="7" name="6 Düz Bağlayıcı"/>
          <p:cNvSpPr>
            <a:spLocks noChangeShapeType="1"/>
          </p:cNvSpPr>
          <p:nvPr/>
        </p:nvSpPr>
        <p:spPr bwMode="auto">
          <a:xfrm>
            <a:off x="1016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9" name="8 Düz Bağlayıcı"/>
          <p:cNvSpPr>
            <a:spLocks noChangeShapeType="1"/>
          </p:cNvSpPr>
          <p:nvPr/>
        </p:nvSpPr>
        <p:spPr bwMode="auto">
          <a:xfrm>
            <a:off x="119888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0" name="9 Dikdörtgen"/>
          <p:cNvSpPr/>
          <p:nvPr/>
        </p:nvSpPr>
        <p:spPr bwMode="auto">
          <a:xfrm>
            <a:off x="11785600" y="0"/>
            <a:ext cx="4064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1" name="10 Düz Bağlayıcı"/>
          <p:cNvSpPr>
            <a:spLocks noChangeShapeType="1"/>
          </p:cNvSpPr>
          <p:nvPr/>
        </p:nvSpPr>
        <p:spPr bwMode="auto">
          <a:xfrm>
            <a:off x="118872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2" name="11 Oval"/>
          <p:cNvSpPr/>
          <p:nvPr/>
        </p:nvSpPr>
        <p:spPr>
          <a:xfrm>
            <a:off x="10875264" y="5715000"/>
            <a:ext cx="73152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3" name="22 Slayt Numarası Yer Tutucusu"/>
          <p:cNvSpPr>
            <a:spLocks noGrp="1"/>
          </p:cNvSpPr>
          <p:nvPr>
            <p:ph type="sldNum" sz="quarter" idx="4"/>
          </p:nvPr>
        </p:nvSpPr>
        <p:spPr>
          <a:xfrm>
            <a:off x="10838688" y="5734050"/>
            <a:ext cx="812800" cy="521208"/>
          </a:xfrm>
          <a:prstGeom prst="rect">
            <a:avLst/>
          </a:prstGeom>
        </p:spPr>
        <p:txBody>
          <a:bodyPr vert="horz" anchor="ctr"/>
          <a:lstStyle>
            <a:lvl1pPr algn="ctr" eaLnBrk="1" latinLnBrk="0" hangingPunct="1">
              <a:defRPr kumimoji="0" sz="1400" b="1">
                <a:solidFill>
                  <a:srgbClr val="FFFFFF"/>
                </a:solidFill>
              </a:defRPr>
            </a:lvl1pPr>
          </a:lstStyle>
          <a:p>
            <a:fld id="{32EFB855-E2C2-46E3-8848-B8B15A39DC06}" type="slidenum">
              <a:rPr lang="tr-TR" smtClean="0"/>
              <a:pPr/>
              <a:t>‹#›</a:t>
            </a:fld>
            <a:endParaRPr lang="tr-TR"/>
          </a:p>
        </p:txBody>
      </p:sp>
    </p:spTree>
    <p:extLst>
      <p:ext uri="{BB962C8B-B14F-4D97-AF65-F5344CB8AC3E}">
        <p14:creationId xmlns:p14="http://schemas.microsoft.com/office/powerpoint/2010/main" val="369937736"/>
      </p:ext>
    </p:extLst>
  </p:cSld>
  <p:clrMap bg1="lt1" tx1="dk1" bg2="lt2" tx2="dk2" accent1="accent1" accent2="accent2" accent3="accent3" accent4="accent4" accent5="accent5" accent6="accent6" hlink="hlink" folHlink="folHlink"/>
  <p:sldLayoutIdLst>
    <p:sldLayoutId id="2147483793" r:id="rId1"/>
    <p:sldLayoutId id="2147483794" r:id="rId2"/>
    <p:sldLayoutId id="2147483795" r:id="rId3"/>
    <p:sldLayoutId id="2147483796" r:id="rId4"/>
    <p:sldLayoutId id="2147483797" r:id="rId5"/>
    <p:sldLayoutId id="2147483798" r:id="rId6"/>
    <p:sldLayoutId id="2147483799" r:id="rId7"/>
    <p:sldLayoutId id="2147483800" r:id="rId8"/>
    <p:sldLayoutId id="2147483801" r:id="rId9"/>
    <p:sldLayoutId id="2147483802" r:id="rId10"/>
    <p:sldLayoutId id="2147483803"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1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15 Düz Bağlayıcı"/>
          <p:cNvSpPr>
            <a:spLocks noChangeShapeType="1"/>
          </p:cNvSpPr>
          <p:nvPr/>
        </p:nvSpPr>
        <p:spPr bwMode="auto">
          <a:xfrm>
            <a:off x="11684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22" name="21 Başlık Yer Tutucusu"/>
          <p:cNvSpPr>
            <a:spLocks noGrp="1"/>
          </p:cNvSpPr>
          <p:nvPr>
            <p:ph type="title"/>
          </p:nvPr>
        </p:nvSpPr>
        <p:spPr>
          <a:xfrm>
            <a:off x="609600" y="274638"/>
            <a:ext cx="9956800" cy="1143000"/>
          </a:xfrm>
          <a:prstGeom prst="rect">
            <a:avLst/>
          </a:prstGeom>
        </p:spPr>
        <p:txBody>
          <a:bodyPr vert="horz" anchor="b">
            <a:normAutofit/>
          </a:bodyPr>
          <a:lstStyle/>
          <a:p>
            <a:r>
              <a:rPr kumimoji="0" lang="tr-TR" smtClean="0"/>
              <a:t>Asıl başlık stili için tıklatın</a:t>
            </a:r>
            <a:endParaRPr kumimoji="0" lang="en-US"/>
          </a:p>
        </p:txBody>
      </p:sp>
      <p:sp>
        <p:nvSpPr>
          <p:cNvPr id="13" name="12 Metin Yer Tutucusu"/>
          <p:cNvSpPr>
            <a:spLocks noGrp="1"/>
          </p:cNvSpPr>
          <p:nvPr>
            <p:ph type="body" idx="1"/>
          </p:nvPr>
        </p:nvSpPr>
        <p:spPr>
          <a:xfrm>
            <a:off x="609600" y="1600200"/>
            <a:ext cx="9956800" cy="4873752"/>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4" name="13 Veri Yer Tutucusu"/>
          <p:cNvSpPr>
            <a:spLocks noGrp="1"/>
          </p:cNvSpPr>
          <p:nvPr>
            <p:ph type="dt" sz="half" idx="2"/>
          </p:nvPr>
        </p:nvSpPr>
        <p:spPr>
          <a:xfrm rot="5400000">
            <a:off x="10454640" y="1017843"/>
            <a:ext cx="2011680" cy="512064"/>
          </a:xfrm>
          <a:prstGeom prst="rect">
            <a:avLst/>
          </a:prstGeom>
        </p:spPr>
        <p:txBody>
          <a:bodyPr vert="horz" anchor="ctr" anchorCtr="0"/>
          <a:lstStyle>
            <a:lvl1pPr algn="r" eaLnBrk="1" latinLnBrk="0" hangingPunct="1">
              <a:defRPr kumimoji="0" sz="1200">
                <a:solidFill>
                  <a:schemeClr val="tx2"/>
                </a:solidFill>
              </a:defRPr>
            </a:lvl1p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3" name="2 Altbilgi Yer Tutucusu"/>
          <p:cNvSpPr>
            <a:spLocks noGrp="1"/>
          </p:cNvSpPr>
          <p:nvPr>
            <p:ph type="ftr" sz="quarter" idx="3"/>
          </p:nvPr>
        </p:nvSpPr>
        <p:spPr>
          <a:xfrm rot="5400000">
            <a:off x="9853648" y="3676280"/>
            <a:ext cx="3200400" cy="487680"/>
          </a:xfrm>
          <a:prstGeom prst="rect">
            <a:avLst/>
          </a:prstGeom>
        </p:spPr>
        <p:txBody>
          <a:bodyPr vert="horz" anchor="ctr" anchorCtr="0"/>
          <a:lstStyle>
            <a:lvl1pPr algn="l" eaLnBrk="1" latinLnBrk="0" hangingPunct="1">
              <a:defRPr kumimoji="0" sz="1200">
                <a:solidFill>
                  <a:schemeClr val="tx2"/>
                </a:solidFill>
              </a:defRPr>
            </a:lvl1pPr>
          </a:lstStyle>
          <a:p>
            <a:endParaRPr lang="tr-TR">
              <a:solidFill>
                <a:srgbClr val="575F6D"/>
              </a:solidFill>
            </a:endParaRPr>
          </a:p>
        </p:txBody>
      </p:sp>
      <p:sp>
        <p:nvSpPr>
          <p:cNvPr id="7" name="6 Düz Bağlayıcı"/>
          <p:cNvSpPr>
            <a:spLocks noChangeShapeType="1"/>
          </p:cNvSpPr>
          <p:nvPr/>
        </p:nvSpPr>
        <p:spPr bwMode="auto">
          <a:xfrm>
            <a:off x="1016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9" name="8 Düz Bağlayıcı"/>
          <p:cNvSpPr>
            <a:spLocks noChangeShapeType="1"/>
          </p:cNvSpPr>
          <p:nvPr/>
        </p:nvSpPr>
        <p:spPr bwMode="auto">
          <a:xfrm>
            <a:off x="119888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0" name="9 Dikdörtgen"/>
          <p:cNvSpPr/>
          <p:nvPr/>
        </p:nvSpPr>
        <p:spPr bwMode="auto">
          <a:xfrm>
            <a:off x="11785600" y="0"/>
            <a:ext cx="4064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1" name="10 Düz Bağlayıcı"/>
          <p:cNvSpPr>
            <a:spLocks noChangeShapeType="1"/>
          </p:cNvSpPr>
          <p:nvPr/>
        </p:nvSpPr>
        <p:spPr bwMode="auto">
          <a:xfrm>
            <a:off x="118872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2" name="11 Oval"/>
          <p:cNvSpPr/>
          <p:nvPr/>
        </p:nvSpPr>
        <p:spPr>
          <a:xfrm>
            <a:off x="10875264" y="5715000"/>
            <a:ext cx="73152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3" name="22 Slayt Numarası Yer Tutucusu"/>
          <p:cNvSpPr>
            <a:spLocks noGrp="1"/>
          </p:cNvSpPr>
          <p:nvPr>
            <p:ph type="sldNum" sz="quarter" idx="4"/>
          </p:nvPr>
        </p:nvSpPr>
        <p:spPr>
          <a:xfrm>
            <a:off x="10838688" y="5734050"/>
            <a:ext cx="812800" cy="521208"/>
          </a:xfrm>
          <a:prstGeom prst="rect">
            <a:avLst/>
          </a:prstGeom>
        </p:spPr>
        <p:txBody>
          <a:bodyPr vert="horz" anchor="ctr"/>
          <a:lstStyle>
            <a:lvl1pPr algn="ctr" eaLnBrk="1" latinLnBrk="0" hangingPunct="1">
              <a:defRPr kumimoji="0" sz="1400" b="1">
                <a:solidFill>
                  <a:srgbClr val="FFFFFF"/>
                </a:solidFill>
              </a:defRPr>
            </a:lvl1pPr>
          </a:lstStyle>
          <a:p>
            <a:fld id="{32EFB855-E2C2-46E3-8848-B8B15A39DC06}" type="slidenum">
              <a:rPr lang="tr-TR" smtClean="0"/>
              <a:pPr/>
              <a:t>‹#›</a:t>
            </a:fld>
            <a:endParaRPr lang="tr-TR"/>
          </a:p>
        </p:txBody>
      </p:sp>
    </p:spTree>
    <p:extLst>
      <p:ext uri="{BB962C8B-B14F-4D97-AF65-F5344CB8AC3E}">
        <p14:creationId xmlns:p14="http://schemas.microsoft.com/office/powerpoint/2010/main" val="905193996"/>
      </p:ext>
    </p:extLst>
  </p:cSld>
  <p:clrMap bg1="lt1" tx1="dk1" bg2="lt2" tx2="dk2" accent1="accent1" accent2="accent2" accent3="accent3" accent4="accent4" accent5="accent5" accent6="accent6" hlink="hlink" folHlink="folHlink"/>
  <p:sldLayoutIdLst>
    <p:sldLayoutId id="2147483805" r:id="rId1"/>
    <p:sldLayoutId id="2147483806" r:id="rId2"/>
    <p:sldLayoutId id="2147483807" r:id="rId3"/>
    <p:sldLayoutId id="2147483808" r:id="rId4"/>
    <p:sldLayoutId id="2147483809" r:id="rId5"/>
    <p:sldLayoutId id="2147483810" r:id="rId6"/>
    <p:sldLayoutId id="2147483811" r:id="rId7"/>
    <p:sldLayoutId id="2147483812" r:id="rId8"/>
    <p:sldLayoutId id="2147483813" r:id="rId9"/>
    <p:sldLayoutId id="2147483814" r:id="rId10"/>
    <p:sldLayoutId id="2147483815"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15 Düz Bağlayıcı"/>
          <p:cNvSpPr>
            <a:spLocks noChangeShapeType="1"/>
          </p:cNvSpPr>
          <p:nvPr/>
        </p:nvSpPr>
        <p:spPr bwMode="auto">
          <a:xfrm>
            <a:off x="11684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22" name="21 Başlık Yer Tutucusu"/>
          <p:cNvSpPr>
            <a:spLocks noGrp="1"/>
          </p:cNvSpPr>
          <p:nvPr>
            <p:ph type="title"/>
          </p:nvPr>
        </p:nvSpPr>
        <p:spPr>
          <a:xfrm>
            <a:off x="609600" y="274638"/>
            <a:ext cx="9956800" cy="1143000"/>
          </a:xfrm>
          <a:prstGeom prst="rect">
            <a:avLst/>
          </a:prstGeom>
        </p:spPr>
        <p:txBody>
          <a:bodyPr vert="horz" anchor="b">
            <a:normAutofit/>
          </a:bodyPr>
          <a:lstStyle/>
          <a:p>
            <a:r>
              <a:rPr kumimoji="0" lang="tr-TR" smtClean="0"/>
              <a:t>Asıl başlık stili için tıklatın</a:t>
            </a:r>
            <a:endParaRPr kumimoji="0" lang="en-US"/>
          </a:p>
        </p:txBody>
      </p:sp>
      <p:sp>
        <p:nvSpPr>
          <p:cNvPr id="13" name="12 Metin Yer Tutucusu"/>
          <p:cNvSpPr>
            <a:spLocks noGrp="1"/>
          </p:cNvSpPr>
          <p:nvPr>
            <p:ph type="body" idx="1"/>
          </p:nvPr>
        </p:nvSpPr>
        <p:spPr>
          <a:xfrm>
            <a:off x="609600" y="1600200"/>
            <a:ext cx="9956800" cy="4873752"/>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4" name="13 Veri Yer Tutucusu"/>
          <p:cNvSpPr>
            <a:spLocks noGrp="1"/>
          </p:cNvSpPr>
          <p:nvPr>
            <p:ph type="dt" sz="half" idx="2"/>
          </p:nvPr>
        </p:nvSpPr>
        <p:spPr>
          <a:xfrm rot="5400000">
            <a:off x="10454640" y="1017843"/>
            <a:ext cx="2011680" cy="512064"/>
          </a:xfrm>
          <a:prstGeom prst="rect">
            <a:avLst/>
          </a:prstGeom>
        </p:spPr>
        <p:txBody>
          <a:bodyPr vert="horz" anchor="ctr" anchorCtr="0"/>
          <a:lstStyle>
            <a:lvl1pPr algn="r" eaLnBrk="1" latinLnBrk="0" hangingPunct="1">
              <a:defRPr kumimoji="0" sz="1200">
                <a:solidFill>
                  <a:schemeClr val="tx2"/>
                </a:solidFill>
              </a:defRPr>
            </a:lvl1p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3" name="2 Altbilgi Yer Tutucusu"/>
          <p:cNvSpPr>
            <a:spLocks noGrp="1"/>
          </p:cNvSpPr>
          <p:nvPr>
            <p:ph type="ftr" sz="quarter" idx="3"/>
          </p:nvPr>
        </p:nvSpPr>
        <p:spPr>
          <a:xfrm rot="5400000">
            <a:off x="9853648" y="3676280"/>
            <a:ext cx="3200400" cy="487680"/>
          </a:xfrm>
          <a:prstGeom prst="rect">
            <a:avLst/>
          </a:prstGeom>
        </p:spPr>
        <p:txBody>
          <a:bodyPr vert="horz" anchor="ctr" anchorCtr="0"/>
          <a:lstStyle>
            <a:lvl1pPr algn="l" eaLnBrk="1" latinLnBrk="0" hangingPunct="1">
              <a:defRPr kumimoji="0" sz="1200">
                <a:solidFill>
                  <a:schemeClr val="tx2"/>
                </a:solidFill>
              </a:defRPr>
            </a:lvl1pPr>
          </a:lstStyle>
          <a:p>
            <a:endParaRPr lang="tr-TR">
              <a:solidFill>
                <a:srgbClr val="575F6D"/>
              </a:solidFill>
            </a:endParaRPr>
          </a:p>
        </p:txBody>
      </p:sp>
      <p:sp>
        <p:nvSpPr>
          <p:cNvPr id="7" name="6 Düz Bağlayıcı"/>
          <p:cNvSpPr>
            <a:spLocks noChangeShapeType="1"/>
          </p:cNvSpPr>
          <p:nvPr/>
        </p:nvSpPr>
        <p:spPr bwMode="auto">
          <a:xfrm>
            <a:off x="1016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9" name="8 Düz Bağlayıcı"/>
          <p:cNvSpPr>
            <a:spLocks noChangeShapeType="1"/>
          </p:cNvSpPr>
          <p:nvPr/>
        </p:nvSpPr>
        <p:spPr bwMode="auto">
          <a:xfrm>
            <a:off x="119888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0" name="9 Dikdörtgen"/>
          <p:cNvSpPr/>
          <p:nvPr/>
        </p:nvSpPr>
        <p:spPr bwMode="auto">
          <a:xfrm>
            <a:off x="11785600" y="0"/>
            <a:ext cx="4064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1" name="10 Düz Bağlayıcı"/>
          <p:cNvSpPr>
            <a:spLocks noChangeShapeType="1"/>
          </p:cNvSpPr>
          <p:nvPr/>
        </p:nvSpPr>
        <p:spPr bwMode="auto">
          <a:xfrm>
            <a:off x="118872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2" name="11 Oval"/>
          <p:cNvSpPr/>
          <p:nvPr/>
        </p:nvSpPr>
        <p:spPr>
          <a:xfrm>
            <a:off x="10875264" y="5715000"/>
            <a:ext cx="73152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3" name="22 Slayt Numarası Yer Tutucusu"/>
          <p:cNvSpPr>
            <a:spLocks noGrp="1"/>
          </p:cNvSpPr>
          <p:nvPr>
            <p:ph type="sldNum" sz="quarter" idx="4"/>
          </p:nvPr>
        </p:nvSpPr>
        <p:spPr>
          <a:xfrm>
            <a:off x="10838688" y="5734050"/>
            <a:ext cx="812800" cy="521208"/>
          </a:xfrm>
          <a:prstGeom prst="rect">
            <a:avLst/>
          </a:prstGeom>
        </p:spPr>
        <p:txBody>
          <a:bodyPr vert="horz" anchor="ctr"/>
          <a:lstStyle>
            <a:lvl1pPr algn="ctr" eaLnBrk="1" latinLnBrk="0" hangingPunct="1">
              <a:defRPr kumimoji="0" sz="1400" b="1">
                <a:solidFill>
                  <a:srgbClr val="FFFFFF"/>
                </a:solidFill>
              </a:defRPr>
            </a:lvl1pPr>
          </a:lstStyle>
          <a:p>
            <a:fld id="{32EFB855-E2C2-46E3-8848-B8B15A39DC06}" type="slidenum">
              <a:rPr lang="tr-TR" smtClean="0"/>
              <a:pPr/>
              <a:t>‹#›</a:t>
            </a:fld>
            <a:endParaRPr lang="tr-TR"/>
          </a:p>
        </p:txBody>
      </p:sp>
    </p:spTree>
    <p:extLst>
      <p:ext uri="{BB962C8B-B14F-4D97-AF65-F5344CB8AC3E}">
        <p14:creationId xmlns:p14="http://schemas.microsoft.com/office/powerpoint/2010/main" val="1114187386"/>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15 Düz Bağlayıcı"/>
          <p:cNvSpPr>
            <a:spLocks noChangeShapeType="1"/>
          </p:cNvSpPr>
          <p:nvPr/>
        </p:nvSpPr>
        <p:spPr bwMode="auto">
          <a:xfrm>
            <a:off x="11684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22" name="21 Başlık Yer Tutucusu"/>
          <p:cNvSpPr>
            <a:spLocks noGrp="1"/>
          </p:cNvSpPr>
          <p:nvPr>
            <p:ph type="title"/>
          </p:nvPr>
        </p:nvSpPr>
        <p:spPr>
          <a:xfrm>
            <a:off x="609600" y="274638"/>
            <a:ext cx="9956800" cy="1143000"/>
          </a:xfrm>
          <a:prstGeom prst="rect">
            <a:avLst/>
          </a:prstGeom>
        </p:spPr>
        <p:txBody>
          <a:bodyPr vert="horz" anchor="b">
            <a:normAutofit/>
          </a:bodyPr>
          <a:lstStyle/>
          <a:p>
            <a:r>
              <a:rPr kumimoji="0" lang="tr-TR" smtClean="0"/>
              <a:t>Asıl başlık stili için tıklatın</a:t>
            </a:r>
            <a:endParaRPr kumimoji="0" lang="en-US"/>
          </a:p>
        </p:txBody>
      </p:sp>
      <p:sp>
        <p:nvSpPr>
          <p:cNvPr id="13" name="12 Metin Yer Tutucusu"/>
          <p:cNvSpPr>
            <a:spLocks noGrp="1"/>
          </p:cNvSpPr>
          <p:nvPr>
            <p:ph type="body" idx="1"/>
          </p:nvPr>
        </p:nvSpPr>
        <p:spPr>
          <a:xfrm>
            <a:off x="609600" y="1600200"/>
            <a:ext cx="9956800" cy="4873752"/>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4" name="13 Veri Yer Tutucusu"/>
          <p:cNvSpPr>
            <a:spLocks noGrp="1"/>
          </p:cNvSpPr>
          <p:nvPr>
            <p:ph type="dt" sz="half" idx="2"/>
          </p:nvPr>
        </p:nvSpPr>
        <p:spPr>
          <a:xfrm rot="5400000">
            <a:off x="10454640" y="1017843"/>
            <a:ext cx="2011680" cy="512064"/>
          </a:xfrm>
          <a:prstGeom prst="rect">
            <a:avLst/>
          </a:prstGeom>
        </p:spPr>
        <p:txBody>
          <a:bodyPr vert="horz" anchor="ctr" anchorCtr="0"/>
          <a:lstStyle>
            <a:lvl1pPr algn="r" eaLnBrk="1" latinLnBrk="0" hangingPunct="1">
              <a:defRPr kumimoji="0" sz="1200">
                <a:solidFill>
                  <a:schemeClr val="tx2"/>
                </a:solidFill>
              </a:defRPr>
            </a:lvl1p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3" name="2 Altbilgi Yer Tutucusu"/>
          <p:cNvSpPr>
            <a:spLocks noGrp="1"/>
          </p:cNvSpPr>
          <p:nvPr>
            <p:ph type="ftr" sz="quarter" idx="3"/>
          </p:nvPr>
        </p:nvSpPr>
        <p:spPr>
          <a:xfrm rot="5400000">
            <a:off x="9853648" y="3676280"/>
            <a:ext cx="3200400" cy="487680"/>
          </a:xfrm>
          <a:prstGeom prst="rect">
            <a:avLst/>
          </a:prstGeom>
        </p:spPr>
        <p:txBody>
          <a:bodyPr vert="horz" anchor="ctr" anchorCtr="0"/>
          <a:lstStyle>
            <a:lvl1pPr algn="l" eaLnBrk="1" latinLnBrk="0" hangingPunct="1">
              <a:defRPr kumimoji="0" sz="1200">
                <a:solidFill>
                  <a:schemeClr val="tx2"/>
                </a:solidFill>
              </a:defRPr>
            </a:lvl1pPr>
          </a:lstStyle>
          <a:p>
            <a:endParaRPr lang="tr-TR">
              <a:solidFill>
                <a:srgbClr val="575F6D"/>
              </a:solidFill>
            </a:endParaRPr>
          </a:p>
        </p:txBody>
      </p:sp>
      <p:sp>
        <p:nvSpPr>
          <p:cNvPr id="7" name="6 Düz Bağlayıcı"/>
          <p:cNvSpPr>
            <a:spLocks noChangeShapeType="1"/>
          </p:cNvSpPr>
          <p:nvPr/>
        </p:nvSpPr>
        <p:spPr bwMode="auto">
          <a:xfrm>
            <a:off x="1016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9" name="8 Düz Bağlayıcı"/>
          <p:cNvSpPr>
            <a:spLocks noChangeShapeType="1"/>
          </p:cNvSpPr>
          <p:nvPr/>
        </p:nvSpPr>
        <p:spPr bwMode="auto">
          <a:xfrm>
            <a:off x="119888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0" name="9 Dikdörtgen"/>
          <p:cNvSpPr/>
          <p:nvPr/>
        </p:nvSpPr>
        <p:spPr bwMode="auto">
          <a:xfrm>
            <a:off x="11785600" y="0"/>
            <a:ext cx="4064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1" name="10 Düz Bağlayıcı"/>
          <p:cNvSpPr>
            <a:spLocks noChangeShapeType="1"/>
          </p:cNvSpPr>
          <p:nvPr/>
        </p:nvSpPr>
        <p:spPr bwMode="auto">
          <a:xfrm>
            <a:off x="118872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2" name="11 Oval"/>
          <p:cNvSpPr/>
          <p:nvPr/>
        </p:nvSpPr>
        <p:spPr>
          <a:xfrm>
            <a:off x="10875264" y="5715000"/>
            <a:ext cx="73152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3" name="22 Slayt Numarası Yer Tutucusu"/>
          <p:cNvSpPr>
            <a:spLocks noGrp="1"/>
          </p:cNvSpPr>
          <p:nvPr>
            <p:ph type="sldNum" sz="quarter" idx="4"/>
          </p:nvPr>
        </p:nvSpPr>
        <p:spPr>
          <a:xfrm>
            <a:off x="10838688" y="5734050"/>
            <a:ext cx="812800" cy="521208"/>
          </a:xfrm>
          <a:prstGeom prst="rect">
            <a:avLst/>
          </a:prstGeom>
        </p:spPr>
        <p:txBody>
          <a:bodyPr vert="horz" anchor="ctr"/>
          <a:lstStyle>
            <a:lvl1pPr algn="ctr" eaLnBrk="1" latinLnBrk="0" hangingPunct="1">
              <a:defRPr kumimoji="0" sz="1400" b="1">
                <a:solidFill>
                  <a:srgbClr val="FFFFFF"/>
                </a:solidFill>
              </a:defRPr>
            </a:lvl1pPr>
          </a:lstStyle>
          <a:p>
            <a:fld id="{32EFB855-E2C2-46E3-8848-B8B15A39DC06}" type="slidenum">
              <a:rPr lang="tr-TR" smtClean="0"/>
              <a:pPr/>
              <a:t>‹#›</a:t>
            </a:fld>
            <a:endParaRPr lang="tr-TR"/>
          </a:p>
        </p:txBody>
      </p:sp>
    </p:spTree>
    <p:extLst>
      <p:ext uri="{BB962C8B-B14F-4D97-AF65-F5344CB8AC3E}">
        <p14:creationId xmlns:p14="http://schemas.microsoft.com/office/powerpoint/2010/main" val="3765985055"/>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15 Düz Bağlayıcı"/>
          <p:cNvSpPr>
            <a:spLocks noChangeShapeType="1"/>
          </p:cNvSpPr>
          <p:nvPr/>
        </p:nvSpPr>
        <p:spPr bwMode="auto">
          <a:xfrm>
            <a:off x="11684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22" name="21 Başlık Yer Tutucusu"/>
          <p:cNvSpPr>
            <a:spLocks noGrp="1"/>
          </p:cNvSpPr>
          <p:nvPr>
            <p:ph type="title"/>
          </p:nvPr>
        </p:nvSpPr>
        <p:spPr>
          <a:xfrm>
            <a:off x="609600" y="274638"/>
            <a:ext cx="9956800" cy="1143000"/>
          </a:xfrm>
          <a:prstGeom prst="rect">
            <a:avLst/>
          </a:prstGeom>
        </p:spPr>
        <p:txBody>
          <a:bodyPr vert="horz" anchor="b">
            <a:normAutofit/>
          </a:bodyPr>
          <a:lstStyle/>
          <a:p>
            <a:r>
              <a:rPr kumimoji="0" lang="tr-TR" smtClean="0"/>
              <a:t>Asıl başlık stili için tıklatın</a:t>
            </a:r>
            <a:endParaRPr kumimoji="0" lang="en-US"/>
          </a:p>
        </p:txBody>
      </p:sp>
      <p:sp>
        <p:nvSpPr>
          <p:cNvPr id="13" name="12 Metin Yer Tutucusu"/>
          <p:cNvSpPr>
            <a:spLocks noGrp="1"/>
          </p:cNvSpPr>
          <p:nvPr>
            <p:ph type="body" idx="1"/>
          </p:nvPr>
        </p:nvSpPr>
        <p:spPr>
          <a:xfrm>
            <a:off x="609600" y="1600200"/>
            <a:ext cx="9956800" cy="4873752"/>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4" name="13 Veri Yer Tutucusu"/>
          <p:cNvSpPr>
            <a:spLocks noGrp="1"/>
          </p:cNvSpPr>
          <p:nvPr>
            <p:ph type="dt" sz="half" idx="2"/>
          </p:nvPr>
        </p:nvSpPr>
        <p:spPr>
          <a:xfrm rot="5400000">
            <a:off x="10454640" y="1017843"/>
            <a:ext cx="2011680" cy="512064"/>
          </a:xfrm>
          <a:prstGeom prst="rect">
            <a:avLst/>
          </a:prstGeom>
        </p:spPr>
        <p:txBody>
          <a:bodyPr vert="horz" anchor="ctr" anchorCtr="0"/>
          <a:lstStyle>
            <a:lvl1pPr algn="r" eaLnBrk="1" latinLnBrk="0" hangingPunct="1">
              <a:defRPr kumimoji="0" sz="1200">
                <a:solidFill>
                  <a:schemeClr val="tx2"/>
                </a:solidFill>
              </a:defRPr>
            </a:lvl1p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3" name="2 Altbilgi Yer Tutucusu"/>
          <p:cNvSpPr>
            <a:spLocks noGrp="1"/>
          </p:cNvSpPr>
          <p:nvPr>
            <p:ph type="ftr" sz="quarter" idx="3"/>
          </p:nvPr>
        </p:nvSpPr>
        <p:spPr>
          <a:xfrm rot="5400000">
            <a:off x="9853648" y="3676280"/>
            <a:ext cx="3200400" cy="487680"/>
          </a:xfrm>
          <a:prstGeom prst="rect">
            <a:avLst/>
          </a:prstGeom>
        </p:spPr>
        <p:txBody>
          <a:bodyPr vert="horz" anchor="ctr" anchorCtr="0"/>
          <a:lstStyle>
            <a:lvl1pPr algn="l" eaLnBrk="1" latinLnBrk="0" hangingPunct="1">
              <a:defRPr kumimoji="0" sz="1200">
                <a:solidFill>
                  <a:schemeClr val="tx2"/>
                </a:solidFill>
              </a:defRPr>
            </a:lvl1pPr>
          </a:lstStyle>
          <a:p>
            <a:endParaRPr lang="tr-TR">
              <a:solidFill>
                <a:srgbClr val="575F6D"/>
              </a:solidFill>
            </a:endParaRPr>
          </a:p>
        </p:txBody>
      </p:sp>
      <p:sp>
        <p:nvSpPr>
          <p:cNvPr id="7" name="6 Düz Bağlayıcı"/>
          <p:cNvSpPr>
            <a:spLocks noChangeShapeType="1"/>
          </p:cNvSpPr>
          <p:nvPr/>
        </p:nvSpPr>
        <p:spPr bwMode="auto">
          <a:xfrm>
            <a:off x="1016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9" name="8 Düz Bağlayıcı"/>
          <p:cNvSpPr>
            <a:spLocks noChangeShapeType="1"/>
          </p:cNvSpPr>
          <p:nvPr/>
        </p:nvSpPr>
        <p:spPr bwMode="auto">
          <a:xfrm>
            <a:off x="119888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0" name="9 Dikdörtgen"/>
          <p:cNvSpPr/>
          <p:nvPr/>
        </p:nvSpPr>
        <p:spPr bwMode="auto">
          <a:xfrm>
            <a:off x="11785600" y="0"/>
            <a:ext cx="4064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1" name="10 Düz Bağlayıcı"/>
          <p:cNvSpPr>
            <a:spLocks noChangeShapeType="1"/>
          </p:cNvSpPr>
          <p:nvPr/>
        </p:nvSpPr>
        <p:spPr bwMode="auto">
          <a:xfrm>
            <a:off x="118872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2" name="11 Oval"/>
          <p:cNvSpPr/>
          <p:nvPr/>
        </p:nvSpPr>
        <p:spPr>
          <a:xfrm>
            <a:off x="10875264" y="5715000"/>
            <a:ext cx="73152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3" name="22 Slayt Numarası Yer Tutucusu"/>
          <p:cNvSpPr>
            <a:spLocks noGrp="1"/>
          </p:cNvSpPr>
          <p:nvPr>
            <p:ph type="sldNum" sz="quarter" idx="4"/>
          </p:nvPr>
        </p:nvSpPr>
        <p:spPr>
          <a:xfrm>
            <a:off x="10838688" y="5734050"/>
            <a:ext cx="812800" cy="521208"/>
          </a:xfrm>
          <a:prstGeom prst="rect">
            <a:avLst/>
          </a:prstGeom>
        </p:spPr>
        <p:txBody>
          <a:bodyPr vert="horz" anchor="ctr"/>
          <a:lstStyle>
            <a:lvl1pPr algn="ctr" eaLnBrk="1" latinLnBrk="0" hangingPunct="1">
              <a:defRPr kumimoji="0" sz="1400" b="1">
                <a:solidFill>
                  <a:srgbClr val="FFFFFF"/>
                </a:solidFill>
              </a:defRPr>
            </a:lvl1pPr>
          </a:lstStyle>
          <a:p>
            <a:fld id="{32EFB855-E2C2-46E3-8848-B8B15A39DC06}" type="slidenum">
              <a:rPr lang="tr-TR" smtClean="0"/>
              <a:pPr/>
              <a:t>‹#›</a:t>
            </a:fld>
            <a:endParaRPr lang="tr-TR"/>
          </a:p>
        </p:txBody>
      </p:sp>
    </p:spTree>
    <p:extLst>
      <p:ext uri="{BB962C8B-B14F-4D97-AF65-F5344CB8AC3E}">
        <p14:creationId xmlns:p14="http://schemas.microsoft.com/office/powerpoint/2010/main" val="2392749312"/>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15 Düz Bağlayıcı"/>
          <p:cNvSpPr>
            <a:spLocks noChangeShapeType="1"/>
          </p:cNvSpPr>
          <p:nvPr/>
        </p:nvSpPr>
        <p:spPr bwMode="auto">
          <a:xfrm>
            <a:off x="11684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22" name="21 Başlık Yer Tutucusu"/>
          <p:cNvSpPr>
            <a:spLocks noGrp="1"/>
          </p:cNvSpPr>
          <p:nvPr>
            <p:ph type="title"/>
          </p:nvPr>
        </p:nvSpPr>
        <p:spPr>
          <a:xfrm>
            <a:off x="609600" y="274638"/>
            <a:ext cx="9956800" cy="1143000"/>
          </a:xfrm>
          <a:prstGeom prst="rect">
            <a:avLst/>
          </a:prstGeom>
        </p:spPr>
        <p:txBody>
          <a:bodyPr vert="horz" anchor="b">
            <a:normAutofit/>
          </a:bodyPr>
          <a:lstStyle/>
          <a:p>
            <a:r>
              <a:rPr kumimoji="0" lang="tr-TR" smtClean="0"/>
              <a:t>Asıl başlık stili için tıklatın</a:t>
            </a:r>
            <a:endParaRPr kumimoji="0" lang="en-US"/>
          </a:p>
        </p:txBody>
      </p:sp>
      <p:sp>
        <p:nvSpPr>
          <p:cNvPr id="13" name="12 Metin Yer Tutucusu"/>
          <p:cNvSpPr>
            <a:spLocks noGrp="1"/>
          </p:cNvSpPr>
          <p:nvPr>
            <p:ph type="body" idx="1"/>
          </p:nvPr>
        </p:nvSpPr>
        <p:spPr>
          <a:xfrm>
            <a:off x="609600" y="1600200"/>
            <a:ext cx="9956800" cy="4873752"/>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4" name="13 Veri Yer Tutucusu"/>
          <p:cNvSpPr>
            <a:spLocks noGrp="1"/>
          </p:cNvSpPr>
          <p:nvPr>
            <p:ph type="dt" sz="half" idx="2"/>
          </p:nvPr>
        </p:nvSpPr>
        <p:spPr>
          <a:xfrm rot="5400000">
            <a:off x="10454640" y="1017843"/>
            <a:ext cx="2011680" cy="512064"/>
          </a:xfrm>
          <a:prstGeom prst="rect">
            <a:avLst/>
          </a:prstGeom>
        </p:spPr>
        <p:txBody>
          <a:bodyPr vert="horz" anchor="ctr" anchorCtr="0"/>
          <a:lstStyle>
            <a:lvl1pPr algn="r" eaLnBrk="1" latinLnBrk="0" hangingPunct="1">
              <a:defRPr kumimoji="0" sz="1200">
                <a:solidFill>
                  <a:schemeClr val="tx2"/>
                </a:solidFill>
              </a:defRPr>
            </a:lvl1p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3" name="2 Altbilgi Yer Tutucusu"/>
          <p:cNvSpPr>
            <a:spLocks noGrp="1"/>
          </p:cNvSpPr>
          <p:nvPr>
            <p:ph type="ftr" sz="quarter" idx="3"/>
          </p:nvPr>
        </p:nvSpPr>
        <p:spPr>
          <a:xfrm rot="5400000">
            <a:off x="9853648" y="3676280"/>
            <a:ext cx="3200400" cy="487680"/>
          </a:xfrm>
          <a:prstGeom prst="rect">
            <a:avLst/>
          </a:prstGeom>
        </p:spPr>
        <p:txBody>
          <a:bodyPr vert="horz" anchor="ctr" anchorCtr="0"/>
          <a:lstStyle>
            <a:lvl1pPr algn="l" eaLnBrk="1" latinLnBrk="0" hangingPunct="1">
              <a:defRPr kumimoji="0" sz="1200">
                <a:solidFill>
                  <a:schemeClr val="tx2"/>
                </a:solidFill>
              </a:defRPr>
            </a:lvl1pPr>
          </a:lstStyle>
          <a:p>
            <a:endParaRPr lang="tr-TR">
              <a:solidFill>
                <a:srgbClr val="575F6D"/>
              </a:solidFill>
            </a:endParaRPr>
          </a:p>
        </p:txBody>
      </p:sp>
      <p:sp>
        <p:nvSpPr>
          <p:cNvPr id="7" name="6 Düz Bağlayıcı"/>
          <p:cNvSpPr>
            <a:spLocks noChangeShapeType="1"/>
          </p:cNvSpPr>
          <p:nvPr/>
        </p:nvSpPr>
        <p:spPr bwMode="auto">
          <a:xfrm>
            <a:off x="1016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9" name="8 Düz Bağlayıcı"/>
          <p:cNvSpPr>
            <a:spLocks noChangeShapeType="1"/>
          </p:cNvSpPr>
          <p:nvPr/>
        </p:nvSpPr>
        <p:spPr bwMode="auto">
          <a:xfrm>
            <a:off x="119888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0" name="9 Dikdörtgen"/>
          <p:cNvSpPr/>
          <p:nvPr/>
        </p:nvSpPr>
        <p:spPr bwMode="auto">
          <a:xfrm>
            <a:off x="11785600" y="0"/>
            <a:ext cx="4064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1" name="10 Düz Bağlayıcı"/>
          <p:cNvSpPr>
            <a:spLocks noChangeShapeType="1"/>
          </p:cNvSpPr>
          <p:nvPr/>
        </p:nvSpPr>
        <p:spPr bwMode="auto">
          <a:xfrm>
            <a:off x="118872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2" name="11 Oval"/>
          <p:cNvSpPr/>
          <p:nvPr/>
        </p:nvSpPr>
        <p:spPr>
          <a:xfrm>
            <a:off x="10875264" y="5715000"/>
            <a:ext cx="73152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3" name="22 Slayt Numarası Yer Tutucusu"/>
          <p:cNvSpPr>
            <a:spLocks noGrp="1"/>
          </p:cNvSpPr>
          <p:nvPr>
            <p:ph type="sldNum" sz="quarter" idx="4"/>
          </p:nvPr>
        </p:nvSpPr>
        <p:spPr>
          <a:xfrm>
            <a:off x="10838688" y="5734050"/>
            <a:ext cx="812800" cy="521208"/>
          </a:xfrm>
          <a:prstGeom prst="rect">
            <a:avLst/>
          </a:prstGeom>
        </p:spPr>
        <p:txBody>
          <a:bodyPr vert="horz" anchor="ctr"/>
          <a:lstStyle>
            <a:lvl1pPr algn="ctr" eaLnBrk="1" latinLnBrk="0" hangingPunct="1">
              <a:defRPr kumimoji="0" sz="1400" b="1">
                <a:solidFill>
                  <a:srgbClr val="FFFFFF"/>
                </a:solidFill>
              </a:defRPr>
            </a:lvl1pPr>
          </a:lstStyle>
          <a:p>
            <a:fld id="{32EFB855-E2C2-46E3-8848-B8B15A39DC06}" type="slidenum">
              <a:rPr lang="tr-TR" smtClean="0"/>
              <a:pPr/>
              <a:t>‹#›</a:t>
            </a:fld>
            <a:endParaRPr lang="tr-TR"/>
          </a:p>
        </p:txBody>
      </p:sp>
    </p:spTree>
    <p:extLst>
      <p:ext uri="{BB962C8B-B14F-4D97-AF65-F5344CB8AC3E}">
        <p14:creationId xmlns:p14="http://schemas.microsoft.com/office/powerpoint/2010/main" val="277202467"/>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15 Düz Bağlayıcı"/>
          <p:cNvSpPr>
            <a:spLocks noChangeShapeType="1"/>
          </p:cNvSpPr>
          <p:nvPr/>
        </p:nvSpPr>
        <p:spPr bwMode="auto">
          <a:xfrm>
            <a:off x="11684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22" name="21 Başlık Yer Tutucusu"/>
          <p:cNvSpPr>
            <a:spLocks noGrp="1"/>
          </p:cNvSpPr>
          <p:nvPr>
            <p:ph type="title"/>
          </p:nvPr>
        </p:nvSpPr>
        <p:spPr>
          <a:xfrm>
            <a:off x="609600" y="274638"/>
            <a:ext cx="9956800" cy="1143000"/>
          </a:xfrm>
          <a:prstGeom prst="rect">
            <a:avLst/>
          </a:prstGeom>
        </p:spPr>
        <p:txBody>
          <a:bodyPr vert="horz" anchor="b">
            <a:normAutofit/>
          </a:bodyPr>
          <a:lstStyle/>
          <a:p>
            <a:r>
              <a:rPr kumimoji="0" lang="tr-TR" smtClean="0"/>
              <a:t>Asıl başlık stili için tıklatın</a:t>
            </a:r>
            <a:endParaRPr kumimoji="0" lang="en-US"/>
          </a:p>
        </p:txBody>
      </p:sp>
      <p:sp>
        <p:nvSpPr>
          <p:cNvPr id="13" name="12 Metin Yer Tutucusu"/>
          <p:cNvSpPr>
            <a:spLocks noGrp="1"/>
          </p:cNvSpPr>
          <p:nvPr>
            <p:ph type="body" idx="1"/>
          </p:nvPr>
        </p:nvSpPr>
        <p:spPr>
          <a:xfrm>
            <a:off x="609600" y="1600200"/>
            <a:ext cx="9956800" cy="4873752"/>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4" name="13 Veri Yer Tutucusu"/>
          <p:cNvSpPr>
            <a:spLocks noGrp="1"/>
          </p:cNvSpPr>
          <p:nvPr>
            <p:ph type="dt" sz="half" idx="2"/>
          </p:nvPr>
        </p:nvSpPr>
        <p:spPr>
          <a:xfrm rot="5400000">
            <a:off x="10454640" y="1017843"/>
            <a:ext cx="2011680" cy="512064"/>
          </a:xfrm>
          <a:prstGeom prst="rect">
            <a:avLst/>
          </a:prstGeom>
        </p:spPr>
        <p:txBody>
          <a:bodyPr vert="horz" anchor="ctr" anchorCtr="0"/>
          <a:lstStyle>
            <a:lvl1pPr algn="r" eaLnBrk="1" latinLnBrk="0" hangingPunct="1">
              <a:defRPr kumimoji="0" sz="1200">
                <a:solidFill>
                  <a:schemeClr val="tx2"/>
                </a:solidFill>
              </a:defRPr>
            </a:lvl1p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3" name="2 Altbilgi Yer Tutucusu"/>
          <p:cNvSpPr>
            <a:spLocks noGrp="1"/>
          </p:cNvSpPr>
          <p:nvPr>
            <p:ph type="ftr" sz="quarter" idx="3"/>
          </p:nvPr>
        </p:nvSpPr>
        <p:spPr>
          <a:xfrm rot="5400000">
            <a:off x="9853648" y="3676280"/>
            <a:ext cx="3200400" cy="487680"/>
          </a:xfrm>
          <a:prstGeom prst="rect">
            <a:avLst/>
          </a:prstGeom>
        </p:spPr>
        <p:txBody>
          <a:bodyPr vert="horz" anchor="ctr" anchorCtr="0"/>
          <a:lstStyle>
            <a:lvl1pPr algn="l" eaLnBrk="1" latinLnBrk="0" hangingPunct="1">
              <a:defRPr kumimoji="0" sz="1200">
                <a:solidFill>
                  <a:schemeClr val="tx2"/>
                </a:solidFill>
              </a:defRPr>
            </a:lvl1pPr>
          </a:lstStyle>
          <a:p>
            <a:endParaRPr lang="tr-TR">
              <a:solidFill>
                <a:srgbClr val="575F6D"/>
              </a:solidFill>
            </a:endParaRPr>
          </a:p>
        </p:txBody>
      </p:sp>
      <p:sp>
        <p:nvSpPr>
          <p:cNvPr id="7" name="6 Düz Bağlayıcı"/>
          <p:cNvSpPr>
            <a:spLocks noChangeShapeType="1"/>
          </p:cNvSpPr>
          <p:nvPr/>
        </p:nvSpPr>
        <p:spPr bwMode="auto">
          <a:xfrm>
            <a:off x="1016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9" name="8 Düz Bağlayıcı"/>
          <p:cNvSpPr>
            <a:spLocks noChangeShapeType="1"/>
          </p:cNvSpPr>
          <p:nvPr/>
        </p:nvSpPr>
        <p:spPr bwMode="auto">
          <a:xfrm>
            <a:off x="119888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0" name="9 Dikdörtgen"/>
          <p:cNvSpPr/>
          <p:nvPr/>
        </p:nvSpPr>
        <p:spPr bwMode="auto">
          <a:xfrm>
            <a:off x="11785600" y="0"/>
            <a:ext cx="4064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1" name="10 Düz Bağlayıcı"/>
          <p:cNvSpPr>
            <a:spLocks noChangeShapeType="1"/>
          </p:cNvSpPr>
          <p:nvPr/>
        </p:nvSpPr>
        <p:spPr bwMode="auto">
          <a:xfrm>
            <a:off x="118872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2" name="11 Oval"/>
          <p:cNvSpPr/>
          <p:nvPr/>
        </p:nvSpPr>
        <p:spPr>
          <a:xfrm>
            <a:off x="10875264" y="5715000"/>
            <a:ext cx="73152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3" name="22 Slayt Numarası Yer Tutucusu"/>
          <p:cNvSpPr>
            <a:spLocks noGrp="1"/>
          </p:cNvSpPr>
          <p:nvPr>
            <p:ph type="sldNum" sz="quarter" idx="4"/>
          </p:nvPr>
        </p:nvSpPr>
        <p:spPr>
          <a:xfrm>
            <a:off x="10838688" y="5734050"/>
            <a:ext cx="812800" cy="521208"/>
          </a:xfrm>
          <a:prstGeom prst="rect">
            <a:avLst/>
          </a:prstGeom>
        </p:spPr>
        <p:txBody>
          <a:bodyPr vert="horz" anchor="ctr"/>
          <a:lstStyle>
            <a:lvl1pPr algn="ctr" eaLnBrk="1" latinLnBrk="0" hangingPunct="1">
              <a:defRPr kumimoji="0" sz="1400" b="1">
                <a:solidFill>
                  <a:srgbClr val="FFFFFF"/>
                </a:solidFill>
              </a:defRPr>
            </a:lvl1pPr>
          </a:lstStyle>
          <a:p>
            <a:fld id="{32EFB855-E2C2-46E3-8848-B8B15A39DC06}" type="slidenum">
              <a:rPr lang="tr-TR" smtClean="0"/>
              <a:pPr/>
              <a:t>‹#›</a:t>
            </a:fld>
            <a:endParaRPr lang="tr-TR"/>
          </a:p>
        </p:txBody>
      </p:sp>
    </p:spTree>
    <p:extLst>
      <p:ext uri="{BB962C8B-B14F-4D97-AF65-F5344CB8AC3E}">
        <p14:creationId xmlns:p14="http://schemas.microsoft.com/office/powerpoint/2010/main" val="1733032014"/>
      </p:ext>
    </p:extLst>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15 Düz Bağlayıcı"/>
          <p:cNvSpPr>
            <a:spLocks noChangeShapeType="1"/>
          </p:cNvSpPr>
          <p:nvPr/>
        </p:nvSpPr>
        <p:spPr bwMode="auto">
          <a:xfrm>
            <a:off x="11684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22" name="21 Başlık Yer Tutucusu"/>
          <p:cNvSpPr>
            <a:spLocks noGrp="1"/>
          </p:cNvSpPr>
          <p:nvPr>
            <p:ph type="title"/>
          </p:nvPr>
        </p:nvSpPr>
        <p:spPr>
          <a:xfrm>
            <a:off x="609600" y="274638"/>
            <a:ext cx="9956800" cy="1143000"/>
          </a:xfrm>
          <a:prstGeom prst="rect">
            <a:avLst/>
          </a:prstGeom>
        </p:spPr>
        <p:txBody>
          <a:bodyPr vert="horz" anchor="b">
            <a:normAutofit/>
          </a:bodyPr>
          <a:lstStyle/>
          <a:p>
            <a:r>
              <a:rPr kumimoji="0" lang="tr-TR" smtClean="0"/>
              <a:t>Asıl başlık stili için tıklatın</a:t>
            </a:r>
            <a:endParaRPr kumimoji="0" lang="en-US"/>
          </a:p>
        </p:txBody>
      </p:sp>
      <p:sp>
        <p:nvSpPr>
          <p:cNvPr id="13" name="12 Metin Yer Tutucusu"/>
          <p:cNvSpPr>
            <a:spLocks noGrp="1"/>
          </p:cNvSpPr>
          <p:nvPr>
            <p:ph type="body" idx="1"/>
          </p:nvPr>
        </p:nvSpPr>
        <p:spPr>
          <a:xfrm>
            <a:off x="609600" y="1600200"/>
            <a:ext cx="9956800" cy="4873752"/>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4" name="13 Veri Yer Tutucusu"/>
          <p:cNvSpPr>
            <a:spLocks noGrp="1"/>
          </p:cNvSpPr>
          <p:nvPr>
            <p:ph type="dt" sz="half" idx="2"/>
          </p:nvPr>
        </p:nvSpPr>
        <p:spPr>
          <a:xfrm rot="5400000">
            <a:off x="10454640" y="1017843"/>
            <a:ext cx="2011680" cy="512064"/>
          </a:xfrm>
          <a:prstGeom prst="rect">
            <a:avLst/>
          </a:prstGeom>
        </p:spPr>
        <p:txBody>
          <a:bodyPr vert="horz" anchor="ctr" anchorCtr="0"/>
          <a:lstStyle>
            <a:lvl1pPr algn="r" eaLnBrk="1" latinLnBrk="0" hangingPunct="1">
              <a:defRPr kumimoji="0" sz="1200">
                <a:solidFill>
                  <a:schemeClr val="tx2"/>
                </a:solidFill>
              </a:defRPr>
            </a:lvl1p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3" name="2 Altbilgi Yer Tutucusu"/>
          <p:cNvSpPr>
            <a:spLocks noGrp="1"/>
          </p:cNvSpPr>
          <p:nvPr>
            <p:ph type="ftr" sz="quarter" idx="3"/>
          </p:nvPr>
        </p:nvSpPr>
        <p:spPr>
          <a:xfrm rot="5400000">
            <a:off x="9853648" y="3676280"/>
            <a:ext cx="3200400" cy="487680"/>
          </a:xfrm>
          <a:prstGeom prst="rect">
            <a:avLst/>
          </a:prstGeom>
        </p:spPr>
        <p:txBody>
          <a:bodyPr vert="horz" anchor="ctr" anchorCtr="0"/>
          <a:lstStyle>
            <a:lvl1pPr algn="l" eaLnBrk="1" latinLnBrk="0" hangingPunct="1">
              <a:defRPr kumimoji="0" sz="1200">
                <a:solidFill>
                  <a:schemeClr val="tx2"/>
                </a:solidFill>
              </a:defRPr>
            </a:lvl1pPr>
          </a:lstStyle>
          <a:p>
            <a:endParaRPr lang="tr-TR">
              <a:solidFill>
                <a:srgbClr val="575F6D"/>
              </a:solidFill>
            </a:endParaRPr>
          </a:p>
        </p:txBody>
      </p:sp>
      <p:sp>
        <p:nvSpPr>
          <p:cNvPr id="7" name="6 Düz Bağlayıcı"/>
          <p:cNvSpPr>
            <a:spLocks noChangeShapeType="1"/>
          </p:cNvSpPr>
          <p:nvPr/>
        </p:nvSpPr>
        <p:spPr bwMode="auto">
          <a:xfrm>
            <a:off x="1016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9" name="8 Düz Bağlayıcı"/>
          <p:cNvSpPr>
            <a:spLocks noChangeShapeType="1"/>
          </p:cNvSpPr>
          <p:nvPr/>
        </p:nvSpPr>
        <p:spPr bwMode="auto">
          <a:xfrm>
            <a:off x="119888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0" name="9 Dikdörtgen"/>
          <p:cNvSpPr/>
          <p:nvPr/>
        </p:nvSpPr>
        <p:spPr bwMode="auto">
          <a:xfrm>
            <a:off x="11785600" y="0"/>
            <a:ext cx="4064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1" name="10 Düz Bağlayıcı"/>
          <p:cNvSpPr>
            <a:spLocks noChangeShapeType="1"/>
          </p:cNvSpPr>
          <p:nvPr/>
        </p:nvSpPr>
        <p:spPr bwMode="auto">
          <a:xfrm>
            <a:off x="118872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2" name="11 Oval"/>
          <p:cNvSpPr/>
          <p:nvPr/>
        </p:nvSpPr>
        <p:spPr>
          <a:xfrm>
            <a:off x="10875264" y="5715000"/>
            <a:ext cx="73152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3" name="22 Slayt Numarası Yer Tutucusu"/>
          <p:cNvSpPr>
            <a:spLocks noGrp="1"/>
          </p:cNvSpPr>
          <p:nvPr>
            <p:ph type="sldNum" sz="quarter" idx="4"/>
          </p:nvPr>
        </p:nvSpPr>
        <p:spPr>
          <a:xfrm>
            <a:off x="10838688" y="5734050"/>
            <a:ext cx="812800" cy="521208"/>
          </a:xfrm>
          <a:prstGeom prst="rect">
            <a:avLst/>
          </a:prstGeom>
        </p:spPr>
        <p:txBody>
          <a:bodyPr vert="horz" anchor="ctr"/>
          <a:lstStyle>
            <a:lvl1pPr algn="ctr" eaLnBrk="1" latinLnBrk="0" hangingPunct="1">
              <a:defRPr kumimoji="0" sz="1400" b="1">
                <a:solidFill>
                  <a:srgbClr val="FFFFFF"/>
                </a:solidFill>
              </a:defRPr>
            </a:lvl1pPr>
          </a:lstStyle>
          <a:p>
            <a:fld id="{32EFB855-E2C2-46E3-8848-B8B15A39DC06}" type="slidenum">
              <a:rPr lang="tr-TR" smtClean="0"/>
              <a:pPr/>
              <a:t>‹#›</a:t>
            </a:fld>
            <a:endParaRPr lang="tr-TR"/>
          </a:p>
        </p:txBody>
      </p:sp>
    </p:spTree>
    <p:extLst>
      <p:ext uri="{BB962C8B-B14F-4D97-AF65-F5344CB8AC3E}">
        <p14:creationId xmlns:p14="http://schemas.microsoft.com/office/powerpoint/2010/main" val="1267467014"/>
      </p:ext>
    </p:extLst>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8.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15 Düz Bağlayıcı"/>
          <p:cNvSpPr>
            <a:spLocks noChangeShapeType="1"/>
          </p:cNvSpPr>
          <p:nvPr/>
        </p:nvSpPr>
        <p:spPr bwMode="auto">
          <a:xfrm>
            <a:off x="11684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22" name="21 Başlık Yer Tutucusu"/>
          <p:cNvSpPr>
            <a:spLocks noGrp="1"/>
          </p:cNvSpPr>
          <p:nvPr>
            <p:ph type="title"/>
          </p:nvPr>
        </p:nvSpPr>
        <p:spPr>
          <a:xfrm>
            <a:off x="609600" y="274638"/>
            <a:ext cx="9956800" cy="1143000"/>
          </a:xfrm>
          <a:prstGeom prst="rect">
            <a:avLst/>
          </a:prstGeom>
        </p:spPr>
        <p:txBody>
          <a:bodyPr vert="horz" anchor="b">
            <a:normAutofit/>
          </a:bodyPr>
          <a:lstStyle/>
          <a:p>
            <a:r>
              <a:rPr kumimoji="0" lang="tr-TR" smtClean="0"/>
              <a:t>Asıl başlık stili için tıklatın</a:t>
            </a:r>
            <a:endParaRPr kumimoji="0" lang="en-US"/>
          </a:p>
        </p:txBody>
      </p:sp>
      <p:sp>
        <p:nvSpPr>
          <p:cNvPr id="13" name="12 Metin Yer Tutucusu"/>
          <p:cNvSpPr>
            <a:spLocks noGrp="1"/>
          </p:cNvSpPr>
          <p:nvPr>
            <p:ph type="body" idx="1"/>
          </p:nvPr>
        </p:nvSpPr>
        <p:spPr>
          <a:xfrm>
            <a:off x="609600" y="1600200"/>
            <a:ext cx="9956800" cy="4873752"/>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4" name="13 Veri Yer Tutucusu"/>
          <p:cNvSpPr>
            <a:spLocks noGrp="1"/>
          </p:cNvSpPr>
          <p:nvPr>
            <p:ph type="dt" sz="half" idx="2"/>
          </p:nvPr>
        </p:nvSpPr>
        <p:spPr>
          <a:xfrm rot="5400000">
            <a:off x="10454640" y="1017843"/>
            <a:ext cx="2011680" cy="512064"/>
          </a:xfrm>
          <a:prstGeom prst="rect">
            <a:avLst/>
          </a:prstGeom>
        </p:spPr>
        <p:txBody>
          <a:bodyPr vert="horz" anchor="ctr" anchorCtr="0"/>
          <a:lstStyle>
            <a:lvl1pPr algn="r" eaLnBrk="1" latinLnBrk="0" hangingPunct="1">
              <a:defRPr kumimoji="0" sz="1200">
                <a:solidFill>
                  <a:schemeClr val="tx2"/>
                </a:solidFill>
              </a:defRPr>
            </a:lvl1p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3" name="2 Altbilgi Yer Tutucusu"/>
          <p:cNvSpPr>
            <a:spLocks noGrp="1"/>
          </p:cNvSpPr>
          <p:nvPr>
            <p:ph type="ftr" sz="quarter" idx="3"/>
          </p:nvPr>
        </p:nvSpPr>
        <p:spPr>
          <a:xfrm rot="5400000">
            <a:off x="9853648" y="3676280"/>
            <a:ext cx="3200400" cy="487680"/>
          </a:xfrm>
          <a:prstGeom prst="rect">
            <a:avLst/>
          </a:prstGeom>
        </p:spPr>
        <p:txBody>
          <a:bodyPr vert="horz" anchor="ctr" anchorCtr="0"/>
          <a:lstStyle>
            <a:lvl1pPr algn="l" eaLnBrk="1" latinLnBrk="0" hangingPunct="1">
              <a:defRPr kumimoji="0" sz="1200">
                <a:solidFill>
                  <a:schemeClr val="tx2"/>
                </a:solidFill>
              </a:defRPr>
            </a:lvl1pPr>
          </a:lstStyle>
          <a:p>
            <a:endParaRPr lang="tr-TR">
              <a:solidFill>
                <a:srgbClr val="575F6D"/>
              </a:solidFill>
            </a:endParaRPr>
          </a:p>
        </p:txBody>
      </p:sp>
      <p:sp>
        <p:nvSpPr>
          <p:cNvPr id="7" name="6 Düz Bağlayıcı"/>
          <p:cNvSpPr>
            <a:spLocks noChangeShapeType="1"/>
          </p:cNvSpPr>
          <p:nvPr/>
        </p:nvSpPr>
        <p:spPr bwMode="auto">
          <a:xfrm>
            <a:off x="1016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9" name="8 Düz Bağlayıcı"/>
          <p:cNvSpPr>
            <a:spLocks noChangeShapeType="1"/>
          </p:cNvSpPr>
          <p:nvPr/>
        </p:nvSpPr>
        <p:spPr bwMode="auto">
          <a:xfrm>
            <a:off x="119888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0" name="9 Dikdörtgen"/>
          <p:cNvSpPr/>
          <p:nvPr/>
        </p:nvSpPr>
        <p:spPr bwMode="auto">
          <a:xfrm>
            <a:off x="11785600" y="0"/>
            <a:ext cx="4064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1" name="10 Düz Bağlayıcı"/>
          <p:cNvSpPr>
            <a:spLocks noChangeShapeType="1"/>
          </p:cNvSpPr>
          <p:nvPr/>
        </p:nvSpPr>
        <p:spPr bwMode="auto">
          <a:xfrm>
            <a:off x="118872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2" name="11 Oval"/>
          <p:cNvSpPr/>
          <p:nvPr/>
        </p:nvSpPr>
        <p:spPr>
          <a:xfrm>
            <a:off x="10875264" y="5715000"/>
            <a:ext cx="73152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3" name="22 Slayt Numarası Yer Tutucusu"/>
          <p:cNvSpPr>
            <a:spLocks noGrp="1"/>
          </p:cNvSpPr>
          <p:nvPr>
            <p:ph type="sldNum" sz="quarter" idx="4"/>
          </p:nvPr>
        </p:nvSpPr>
        <p:spPr>
          <a:xfrm>
            <a:off x="10838688" y="5734050"/>
            <a:ext cx="812800" cy="521208"/>
          </a:xfrm>
          <a:prstGeom prst="rect">
            <a:avLst/>
          </a:prstGeom>
        </p:spPr>
        <p:txBody>
          <a:bodyPr vert="horz" anchor="ctr"/>
          <a:lstStyle>
            <a:lvl1pPr algn="ctr" eaLnBrk="1" latinLnBrk="0" hangingPunct="1">
              <a:defRPr kumimoji="0" sz="1400" b="1">
                <a:solidFill>
                  <a:srgbClr val="FFFFFF"/>
                </a:solidFill>
              </a:defRPr>
            </a:lvl1pPr>
          </a:lstStyle>
          <a:p>
            <a:fld id="{32EFB855-E2C2-46E3-8848-B8B15A39DC06}" type="slidenum">
              <a:rPr lang="tr-TR" smtClean="0"/>
              <a:pPr/>
              <a:t>‹#›</a:t>
            </a:fld>
            <a:endParaRPr lang="tr-TR"/>
          </a:p>
        </p:txBody>
      </p:sp>
    </p:spTree>
    <p:extLst>
      <p:ext uri="{BB962C8B-B14F-4D97-AF65-F5344CB8AC3E}">
        <p14:creationId xmlns:p14="http://schemas.microsoft.com/office/powerpoint/2010/main" val="1123131980"/>
      </p:ext>
    </p:extLst>
  </p:cSld>
  <p:clrMap bg1="lt1" tx1="dk1" bg2="lt2" tx2="dk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 id="2147483749" r:id="rId5"/>
    <p:sldLayoutId id="2147483750" r:id="rId6"/>
    <p:sldLayoutId id="2147483751" r:id="rId7"/>
    <p:sldLayoutId id="2147483752" r:id="rId8"/>
    <p:sldLayoutId id="2147483753" r:id="rId9"/>
    <p:sldLayoutId id="2147483754" r:id="rId10"/>
    <p:sldLayoutId id="2147483755"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9.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15 Düz Bağlayıcı"/>
          <p:cNvSpPr>
            <a:spLocks noChangeShapeType="1"/>
          </p:cNvSpPr>
          <p:nvPr/>
        </p:nvSpPr>
        <p:spPr bwMode="auto">
          <a:xfrm>
            <a:off x="11684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22" name="21 Başlık Yer Tutucusu"/>
          <p:cNvSpPr>
            <a:spLocks noGrp="1"/>
          </p:cNvSpPr>
          <p:nvPr>
            <p:ph type="title"/>
          </p:nvPr>
        </p:nvSpPr>
        <p:spPr>
          <a:xfrm>
            <a:off x="609600" y="274638"/>
            <a:ext cx="9956800" cy="1143000"/>
          </a:xfrm>
          <a:prstGeom prst="rect">
            <a:avLst/>
          </a:prstGeom>
        </p:spPr>
        <p:txBody>
          <a:bodyPr vert="horz" anchor="b">
            <a:normAutofit/>
          </a:bodyPr>
          <a:lstStyle/>
          <a:p>
            <a:r>
              <a:rPr kumimoji="0" lang="tr-TR" smtClean="0"/>
              <a:t>Asıl başlık stili için tıklatın</a:t>
            </a:r>
            <a:endParaRPr kumimoji="0" lang="en-US"/>
          </a:p>
        </p:txBody>
      </p:sp>
      <p:sp>
        <p:nvSpPr>
          <p:cNvPr id="13" name="12 Metin Yer Tutucusu"/>
          <p:cNvSpPr>
            <a:spLocks noGrp="1"/>
          </p:cNvSpPr>
          <p:nvPr>
            <p:ph type="body" idx="1"/>
          </p:nvPr>
        </p:nvSpPr>
        <p:spPr>
          <a:xfrm>
            <a:off x="609600" y="1600200"/>
            <a:ext cx="9956800" cy="4873752"/>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4" name="13 Veri Yer Tutucusu"/>
          <p:cNvSpPr>
            <a:spLocks noGrp="1"/>
          </p:cNvSpPr>
          <p:nvPr>
            <p:ph type="dt" sz="half" idx="2"/>
          </p:nvPr>
        </p:nvSpPr>
        <p:spPr>
          <a:xfrm rot="5400000">
            <a:off x="10454640" y="1017843"/>
            <a:ext cx="2011680" cy="512064"/>
          </a:xfrm>
          <a:prstGeom prst="rect">
            <a:avLst/>
          </a:prstGeom>
        </p:spPr>
        <p:txBody>
          <a:bodyPr vert="horz" anchor="ctr" anchorCtr="0"/>
          <a:lstStyle>
            <a:lvl1pPr algn="r" eaLnBrk="1" latinLnBrk="0" hangingPunct="1">
              <a:defRPr kumimoji="0" sz="1200">
                <a:solidFill>
                  <a:schemeClr val="tx2"/>
                </a:solidFill>
              </a:defRPr>
            </a:lvl1p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3" name="2 Altbilgi Yer Tutucusu"/>
          <p:cNvSpPr>
            <a:spLocks noGrp="1"/>
          </p:cNvSpPr>
          <p:nvPr>
            <p:ph type="ftr" sz="quarter" idx="3"/>
          </p:nvPr>
        </p:nvSpPr>
        <p:spPr>
          <a:xfrm rot="5400000">
            <a:off x="9853648" y="3676280"/>
            <a:ext cx="3200400" cy="487680"/>
          </a:xfrm>
          <a:prstGeom prst="rect">
            <a:avLst/>
          </a:prstGeom>
        </p:spPr>
        <p:txBody>
          <a:bodyPr vert="horz" anchor="ctr" anchorCtr="0"/>
          <a:lstStyle>
            <a:lvl1pPr algn="l" eaLnBrk="1" latinLnBrk="0" hangingPunct="1">
              <a:defRPr kumimoji="0" sz="1200">
                <a:solidFill>
                  <a:schemeClr val="tx2"/>
                </a:solidFill>
              </a:defRPr>
            </a:lvl1pPr>
          </a:lstStyle>
          <a:p>
            <a:endParaRPr lang="tr-TR">
              <a:solidFill>
                <a:srgbClr val="575F6D"/>
              </a:solidFill>
            </a:endParaRPr>
          </a:p>
        </p:txBody>
      </p:sp>
      <p:sp>
        <p:nvSpPr>
          <p:cNvPr id="7" name="6 Düz Bağlayıcı"/>
          <p:cNvSpPr>
            <a:spLocks noChangeShapeType="1"/>
          </p:cNvSpPr>
          <p:nvPr/>
        </p:nvSpPr>
        <p:spPr bwMode="auto">
          <a:xfrm>
            <a:off x="1016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9" name="8 Düz Bağlayıcı"/>
          <p:cNvSpPr>
            <a:spLocks noChangeShapeType="1"/>
          </p:cNvSpPr>
          <p:nvPr/>
        </p:nvSpPr>
        <p:spPr bwMode="auto">
          <a:xfrm>
            <a:off x="119888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0" name="9 Dikdörtgen"/>
          <p:cNvSpPr/>
          <p:nvPr/>
        </p:nvSpPr>
        <p:spPr bwMode="auto">
          <a:xfrm>
            <a:off x="11785600" y="0"/>
            <a:ext cx="4064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1" name="10 Düz Bağlayıcı"/>
          <p:cNvSpPr>
            <a:spLocks noChangeShapeType="1"/>
          </p:cNvSpPr>
          <p:nvPr/>
        </p:nvSpPr>
        <p:spPr bwMode="auto">
          <a:xfrm>
            <a:off x="118872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2" name="11 Oval"/>
          <p:cNvSpPr/>
          <p:nvPr/>
        </p:nvSpPr>
        <p:spPr>
          <a:xfrm>
            <a:off x="10875264" y="5715000"/>
            <a:ext cx="73152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3" name="22 Slayt Numarası Yer Tutucusu"/>
          <p:cNvSpPr>
            <a:spLocks noGrp="1"/>
          </p:cNvSpPr>
          <p:nvPr>
            <p:ph type="sldNum" sz="quarter" idx="4"/>
          </p:nvPr>
        </p:nvSpPr>
        <p:spPr>
          <a:xfrm>
            <a:off x="10838688" y="5734050"/>
            <a:ext cx="812800" cy="521208"/>
          </a:xfrm>
          <a:prstGeom prst="rect">
            <a:avLst/>
          </a:prstGeom>
        </p:spPr>
        <p:txBody>
          <a:bodyPr vert="horz" anchor="ctr"/>
          <a:lstStyle>
            <a:lvl1pPr algn="ctr" eaLnBrk="1" latinLnBrk="0" hangingPunct="1">
              <a:defRPr kumimoji="0" sz="1400" b="1">
                <a:solidFill>
                  <a:srgbClr val="FFFFFF"/>
                </a:solidFill>
              </a:defRPr>
            </a:lvl1pPr>
          </a:lstStyle>
          <a:p>
            <a:fld id="{32EFB855-E2C2-46E3-8848-B8B15A39DC06}" type="slidenum">
              <a:rPr lang="tr-TR" smtClean="0"/>
              <a:pPr/>
              <a:t>‹#›</a:t>
            </a:fld>
            <a:endParaRPr lang="tr-TR"/>
          </a:p>
        </p:txBody>
      </p:sp>
    </p:spTree>
    <p:extLst>
      <p:ext uri="{BB962C8B-B14F-4D97-AF65-F5344CB8AC3E}">
        <p14:creationId xmlns:p14="http://schemas.microsoft.com/office/powerpoint/2010/main" val="1312289382"/>
      </p:ext>
    </p:extLst>
  </p:cSld>
  <p:clrMap bg1="lt1" tx1="dk1" bg2="lt2" tx2="dk2" accent1="accent1" accent2="accent2" accent3="accent3" accent4="accent4" accent5="accent5" accent6="accent6" hlink="hlink" folHlink="folHlink"/>
  <p:sldLayoutIdLst>
    <p:sldLayoutId id="2147483757" r:id="rId1"/>
    <p:sldLayoutId id="2147483758" r:id="rId2"/>
    <p:sldLayoutId id="2147483759" r:id="rId3"/>
    <p:sldLayoutId id="2147483760" r:id="rId4"/>
    <p:sldLayoutId id="2147483761" r:id="rId5"/>
    <p:sldLayoutId id="2147483762" r:id="rId6"/>
    <p:sldLayoutId id="2147483763" r:id="rId7"/>
    <p:sldLayoutId id="2147483764" r:id="rId8"/>
    <p:sldLayoutId id="2147483765" r:id="rId9"/>
    <p:sldLayoutId id="2147483766" r:id="rId10"/>
    <p:sldLayoutId id="2147483767"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0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1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28.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3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0.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8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9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3" name="Rectangle 1"/>
          <p:cNvSpPr>
            <a:spLocks noChangeArrowheads="1"/>
          </p:cNvSpPr>
          <p:nvPr/>
        </p:nvSpPr>
        <p:spPr bwMode="auto">
          <a:xfrm>
            <a:off x="1738282" y="1305626"/>
            <a:ext cx="8643998" cy="280076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just" fontAlgn="base">
              <a:spcBef>
                <a:spcPct val="0"/>
              </a:spcBef>
              <a:spcAft>
                <a:spcPct val="0"/>
              </a:spcAft>
            </a:pPr>
            <a:r>
              <a:rPr lang="tr-TR" sz="1600" b="1" dirty="0">
                <a:solidFill>
                  <a:srgbClr val="000000"/>
                </a:solidFill>
                <a:latin typeface="Times New Roman" pitchFamily="18" charset="0"/>
                <a:ea typeface="Calibri" pitchFamily="34" charset="0"/>
                <a:cs typeface="Times New Roman" pitchFamily="18" charset="0"/>
              </a:rPr>
              <a:t>7. HAFTA </a:t>
            </a:r>
          </a:p>
          <a:p>
            <a:pPr algn="just" fontAlgn="base">
              <a:spcBef>
                <a:spcPct val="0"/>
              </a:spcBef>
              <a:spcAft>
                <a:spcPct val="0"/>
              </a:spcAft>
            </a:pPr>
            <a:r>
              <a:rPr lang="tr-TR" sz="1600" b="1" dirty="0" smtClean="0">
                <a:solidFill>
                  <a:srgbClr val="000000"/>
                </a:solidFill>
                <a:latin typeface="Times New Roman" pitchFamily="18" charset="0"/>
                <a:ea typeface="Calibri" pitchFamily="34" charset="0"/>
                <a:cs typeface="Times New Roman" pitchFamily="18" charset="0"/>
              </a:rPr>
              <a:t>TOPLUMSAL DEĞİŞME VE DİN</a:t>
            </a:r>
          </a:p>
          <a:p>
            <a:pPr algn="just" fontAlgn="base">
              <a:spcBef>
                <a:spcPct val="0"/>
              </a:spcBef>
              <a:spcAft>
                <a:spcPct val="0"/>
              </a:spcAft>
            </a:pPr>
            <a:endParaRPr lang="tr-TR" sz="1600" dirty="0">
              <a:solidFill>
                <a:prstClr val="black"/>
              </a:solidFill>
              <a:latin typeface="Arial" pitchFamily="34" charset="0"/>
              <a:cs typeface="Arial" pitchFamily="34" charset="0"/>
            </a:endParaRPr>
          </a:p>
          <a:p>
            <a:pPr algn="just" eaLnBrk="0" fontAlgn="base" hangingPunct="0">
              <a:spcBef>
                <a:spcPct val="0"/>
              </a:spcBef>
              <a:spcAft>
                <a:spcPct val="0"/>
              </a:spcAft>
            </a:pPr>
            <a:r>
              <a:rPr lang="tr-TR" sz="1600" dirty="0">
                <a:solidFill>
                  <a:srgbClr val="000000"/>
                </a:solidFill>
                <a:latin typeface="Times New Roman" pitchFamily="18" charset="0"/>
                <a:ea typeface="Calibri" pitchFamily="34" charset="0"/>
                <a:cs typeface="Times New Roman" pitchFamily="18" charset="0"/>
              </a:rPr>
              <a:t>Toplumsal değişim, sosyolojik anlamda her toplumun tabiatı gereği olarak varlık sahnesinde yerini alır. Yani her toplum doğası gereği değişir, değişim s</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re</a:t>
            </a:r>
            <a:r>
              <a:rPr lang="tr-TR" sz="1600" dirty="0">
                <a:solidFill>
                  <a:srgbClr val="000000"/>
                </a:solidFill>
                <a:latin typeface="Calibri"/>
                <a:ea typeface="Calibri" pitchFamily="34" charset="0"/>
                <a:cs typeface="Times New Roman" pitchFamily="18" charset="0"/>
              </a:rPr>
              <a:t>ç</a:t>
            </a:r>
            <a:r>
              <a:rPr lang="tr-TR" sz="1600" dirty="0">
                <a:solidFill>
                  <a:srgbClr val="000000"/>
                </a:solidFill>
                <a:latin typeface="Times New Roman" pitchFamily="18" charset="0"/>
                <a:ea typeface="Calibri" pitchFamily="34" charset="0"/>
                <a:cs typeface="Times New Roman" pitchFamily="18" charset="0"/>
              </a:rPr>
              <a:t>lerinin i</a:t>
            </a:r>
            <a:r>
              <a:rPr lang="tr-TR" sz="1600" dirty="0">
                <a:solidFill>
                  <a:srgbClr val="000000"/>
                </a:solidFill>
                <a:latin typeface="Calibri"/>
                <a:ea typeface="Calibri" pitchFamily="34" charset="0"/>
                <a:cs typeface="Times New Roman" pitchFamily="18" charset="0"/>
              </a:rPr>
              <a:t>ç</a:t>
            </a:r>
            <a:r>
              <a:rPr lang="tr-TR" sz="1600" dirty="0">
                <a:solidFill>
                  <a:srgbClr val="000000"/>
                </a:solidFill>
                <a:latin typeface="Times New Roman" pitchFamily="18" charset="0"/>
                <a:ea typeface="Calibri" pitchFamily="34" charset="0"/>
                <a:cs typeface="Times New Roman" pitchFamily="18" charset="0"/>
              </a:rPr>
              <a:t>inde yer alır. Toplumsal değişim, sosyal, siyasal, ekonomik, dini, k</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lt</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rel vb. sistemlerin zamanla nasıl ve ni</a:t>
            </a:r>
            <a:r>
              <a:rPr lang="tr-TR" sz="1600" dirty="0">
                <a:solidFill>
                  <a:srgbClr val="000000"/>
                </a:solidFill>
                <a:latin typeface="Calibri"/>
                <a:ea typeface="Calibri" pitchFamily="34" charset="0"/>
                <a:cs typeface="Times New Roman" pitchFamily="18" charset="0"/>
              </a:rPr>
              <a:t>ç</a:t>
            </a:r>
            <a:r>
              <a:rPr lang="tr-TR" sz="1600" dirty="0">
                <a:solidFill>
                  <a:srgbClr val="000000"/>
                </a:solidFill>
                <a:latin typeface="Times New Roman" pitchFamily="18" charset="0"/>
                <a:ea typeface="Calibri" pitchFamily="34" charset="0"/>
                <a:cs typeface="Times New Roman" pitchFamily="18" charset="0"/>
              </a:rPr>
              <a:t>in değiştiği meselesini kapsamına almaktadır. Din sosyolojisinin ana konusunu da oluşturan din ve toplum ilişkileri ise toplumsal değişimin en </a:t>
            </a:r>
            <a:r>
              <a:rPr lang="tr-TR" sz="1600" dirty="0">
                <a:solidFill>
                  <a:srgbClr val="000000"/>
                </a:solidFill>
                <a:latin typeface="Calibri"/>
                <a:ea typeface="Calibri" pitchFamily="34" charset="0"/>
                <a:cs typeface="Times New Roman" pitchFamily="18" charset="0"/>
              </a:rPr>
              <a:t>ö</a:t>
            </a:r>
            <a:r>
              <a:rPr lang="tr-TR" sz="1600" dirty="0">
                <a:solidFill>
                  <a:srgbClr val="000000"/>
                </a:solidFill>
                <a:latin typeface="Times New Roman" pitchFamily="18" charset="0"/>
                <a:ea typeface="Calibri" pitchFamily="34" charset="0"/>
                <a:cs typeface="Times New Roman" pitchFamily="18" charset="0"/>
              </a:rPr>
              <a:t>nemli konularından biridir. </a:t>
            </a:r>
            <a:r>
              <a:rPr lang="tr-TR" sz="1600" dirty="0">
                <a:solidFill>
                  <a:srgbClr val="000000"/>
                </a:solidFill>
                <a:latin typeface="Calibri"/>
                <a:ea typeface="Calibri" pitchFamily="34" charset="0"/>
                <a:cs typeface="Times New Roman" pitchFamily="18" charset="0"/>
              </a:rPr>
              <a:t>Çü</a:t>
            </a:r>
            <a:r>
              <a:rPr lang="tr-TR" sz="1600" dirty="0">
                <a:solidFill>
                  <a:srgbClr val="000000"/>
                </a:solidFill>
                <a:latin typeface="Times New Roman" pitchFamily="18" charset="0"/>
                <a:ea typeface="Calibri" pitchFamily="34" charset="0"/>
                <a:cs typeface="Times New Roman" pitchFamily="18" charset="0"/>
              </a:rPr>
              <a:t>nk</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 bir toplumu anlayabilmek i</a:t>
            </a:r>
            <a:r>
              <a:rPr lang="tr-TR" sz="1600" dirty="0">
                <a:solidFill>
                  <a:srgbClr val="000000"/>
                </a:solidFill>
                <a:latin typeface="Calibri"/>
                <a:ea typeface="Calibri" pitchFamily="34" charset="0"/>
                <a:cs typeface="Times New Roman" pitchFamily="18" charset="0"/>
              </a:rPr>
              <a:t>ç</a:t>
            </a:r>
            <a:r>
              <a:rPr lang="tr-TR" sz="1600" dirty="0">
                <a:solidFill>
                  <a:srgbClr val="000000"/>
                </a:solidFill>
                <a:latin typeface="Times New Roman" pitchFamily="18" charset="0"/>
                <a:ea typeface="Calibri" pitchFamily="34" charset="0"/>
                <a:cs typeface="Times New Roman" pitchFamily="18" charset="0"/>
              </a:rPr>
              <a:t>in o toplumun insanlarının dine etkilerini veya dinin insanlar </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zerindeki etkilerini anlayabilmemiz gerekmektedir.</a:t>
            </a:r>
            <a:endParaRPr lang="tr-TR" sz="1600" dirty="0">
              <a:solidFill>
                <a:prstClr val="black"/>
              </a:solidFill>
              <a:latin typeface="Arial" pitchFamily="34" charset="0"/>
              <a:cs typeface="Arial" pitchFamily="34" charset="0"/>
            </a:endParaRPr>
          </a:p>
          <a:p>
            <a:pPr algn="just" eaLnBrk="0" fontAlgn="base" hangingPunct="0">
              <a:spcBef>
                <a:spcPct val="0"/>
              </a:spcBef>
              <a:spcAft>
                <a:spcPct val="0"/>
              </a:spcAft>
            </a:pPr>
            <a:r>
              <a:rPr lang="tr-TR" sz="1600" dirty="0">
                <a:solidFill>
                  <a:srgbClr val="000000"/>
                </a:solidFill>
                <a:latin typeface="Times New Roman" pitchFamily="18" charset="0"/>
                <a:ea typeface="Calibri" pitchFamily="34" charset="0"/>
                <a:cs typeface="Times New Roman" pitchFamily="18" charset="0"/>
              </a:rPr>
              <a:t>Bununla birlikte, toplumsal değişim kavramı n</a:t>
            </a:r>
            <a:r>
              <a:rPr lang="tr-TR" sz="1600" dirty="0">
                <a:solidFill>
                  <a:srgbClr val="000000"/>
                </a:solidFill>
                <a:latin typeface="Calibri"/>
                <a:ea typeface="Calibri" pitchFamily="34" charset="0"/>
                <a:cs typeface="Times New Roman" pitchFamily="18" charset="0"/>
              </a:rPr>
              <a:t>ö</a:t>
            </a:r>
            <a:r>
              <a:rPr lang="tr-TR" sz="1600" dirty="0">
                <a:solidFill>
                  <a:srgbClr val="000000"/>
                </a:solidFill>
                <a:latin typeface="Times New Roman" pitchFamily="18" charset="0"/>
                <a:ea typeface="Calibri" pitchFamily="34" charset="0"/>
                <a:cs typeface="Times New Roman" pitchFamily="18" charset="0"/>
              </a:rPr>
              <a:t>tr bir kavramdır. Yani, herhangi bir değer yargısı i</a:t>
            </a:r>
            <a:r>
              <a:rPr lang="tr-TR" sz="1600" dirty="0">
                <a:solidFill>
                  <a:srgbClr val="000000"/>
                </a:solidFill>
                <a:latin typeface="Calibri"/>
                <a:ea typeface="Calibri" pitchFamily="34" charset="0"/>
                <a:cs typeface="Times New Roman" pitchFamily="18" charset="0"/>
              </a:rPr>
              <a:t>ç</a:t>
            </a:r>
            <a:r>
              <a:rPr lang="tr-TR" sz="1600" dirty="0">
                <a:solidFill>
                  <a:srgbClr val="000000"/>
                </a:solidFill>
                <a:latin typeface="Times New Roman" pitchFamily="18" charset="0"/>
                <a:ea typeface="Calibri" pitchFamily="34" charset="0"/>
                <a:cs typeface="Times New Roman" pitchFamily="18" charset="0"/>
              </a:rPr>
              <a:t>ermemektedir. Bu kavram normatif değil objektiftir. </a:t>
            </a:r>
            <a:endParaRPr lang="tr-TR" sz="1600" dirty="0">
              <a:solidFill>
                <a:prstClr val="black"/>
              </a:solidFill>
              <a:latin typeface="Arial" pitchFamily="34" charset="0"/>
              <a:cs typeface="Arial" pitchFamily="34" charset="0"/>
            </a:endParaRPr>
          </a:p>
        </p:txBody>
      </p:sp>
    </p:spTree>
    <p:extLst>
      <p:ext uri="{BB962C8B-B14F-4D97-AF65-F5344CB8AC3E}">
        <p14:creationId xmlns:p14="http://schemas.microsoft.com/office/powerpoint/2010/main" val="311399531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69" name="Rectangle 1"/>
          <p:cNvSpPr>
            <a:spLocks noChangeArrowheads="1"/>
          </p:cNvSpPr>
          <p:nvPr/>
        </p:nvSpPr>
        <p:spPr bwMode="auto">
          <a:xfrm>
            <a:off x="1809720" y="1857364"/>
            <a:ext cx="8286808" cy="304698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just" fontAlgn="base">
              <a:spcBef>
                <a:spcPct val="0"/>
              </a:spcBef>
              <a:spcAft>
                <a:spcPct val="0"/>
              </a:spcAft>
            </a:pPr>
            <a:r>
              <a:rPr lang="tr-TR" sz="1600" b="1" dirty="0">
                <a:solidFill>
                  <a:srgbClr val="000000"/>
                </a:solidFill>
                <a:latin typeface="Times New Roman" pitchFamily="18" charset="0"/>
                <a:ea typeface="Calibri" pitchFamily="34" charset="0"/>
                <a:cs typeface="Times New Roman" pitchFamily="18" charset="0"/>
              </a:rPr>
              <a:t>3. Toplumsal Değişimin Temel Etkeni Olarak Din</a:t>
            </a:r>
            <a:endParaRPr lang="tr-TR" sz="1600" dirty="0">
              <a:solidFill>
                <a:prstClr val="black"/>
              </a:solidFill>
              <a:latin typeface="Arial" pitchFamily="34" charset="0"/>
              <a:cs typeface="Arial" pitchFamily="34" charset="0"/>
            </a:endParaRPr>
          </a:p>
          <a:p>
            <a:pPr algn="just" eaLnBrk="0" fontAlgn="base" hangingPunct="0">
              <a:spcBef>
                <a:spcPct val="0"/>
              </a:spcBef>
              <a:spcAft>
                <a:spcPct val="0"/>
              </a:spcAft>
            </a:pPr>
            <a:r>
              <a:rPr lang="tr-TR" sz="1600" dirty="0">
                <a:solidFill>
                  <a:srgbClr val="000000"/>
                </a:solidFill>
                <a:latin typeface="Times New Roman" pitchFamily="18" charset="0"/>
                <a:ea typeface="Calibri" pitchFamily="34" charset="0"/>
                <a:cs typeface="Times New Roman" pitchFamily="18" charset="0"/>
              </a:rPr>
              <a:t>Dinin toplumsal değişime engelleyici ya da takviye edici bir etkisi olduğu gibi aynı zamanda toplumsal değişimin temel etkeni de olabilmektedir. </a:t>
            </a:r>
            <a:r>
              <a:rPr lang="tr-TR" sz="1600" dirty="0">
                <a:solidFill>
                  <a:srgbClr val="000000"/>
                </a:solidFill>
                <a:latin typeface="Calibri"/>
                <a:ea typeface="Calibri" pitchFamily="34" charset="0"/>
                <a:cs typeface="Times New Roman" pitchFamily="18" charset="0"/>
              </a:rPr>
              <a:t>Çü</a:t>
            </a:r>
            <a:r>
              <a:rPr lang="tr-TR" sz="1600" dirty="0">
                <a:solidFill>
                  <a:srgbClr val="000000"/>
                </a:solidFill>
                <a:latin typeface="Times New Roman" pitchFamily="18" charset="0"/>
                <a:ea typeface="Calibri" pitchFamily="34" charset="0"/>
                <a:cs typeface="Times New Roman" pitchFamily="18" charset="0"/>
              </a:rPr>
              <a:t>nk</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 bazı dinler </a:t>
            </a:r>
            <a:r>
              <a:rPr lang="tr-TR" sz="1600" dirty="0">
                <a:solidFill>
                  <a:srgbClr val="000000"/>
                </a:solidFill>
                <a:latin typeface="Calibri"/>
                <a:ea typeface="Calibri" pitchFamily="34" charset="0"/>
                <a:cs typeface="Times New Roman" pitchFamily="18" charset="0"/>
              </a:rPr>
              <a:t>ç</a:t>
            </a:r>
            <a:r>
              <a:rPr lang="tr-TR" sz="1600" dirty="0">
                <a:solidFill>
                  <a:srgbClr val="000000"/>
                </a:solidFill>
                <a:latin typeface="Times New Roman" pitchFamily="18" charset="0"/>
                <a:ea typeface="Calibri" pitchFamily="34" charset="0"/>
                <a:cs typeface="Times New Roman" pitchFamily="18" charset="0"/>
              </a:rPr>
              <a:t>ıkış gayeleriyle kurulu toplumsal d</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zeni değiştirmeyi ama</a:t>
            </a:r>
            <a:r>
              <a:rPr lang="tr-TR" sz="1600" dirty="0">
                <a:solidFill>
                  <a:srgbClr val="000000"/>
                </a:solidFill>
                <a:latin typeface="Calibri"/>
                <a:ea typeface="Calibri" pitchFamily="34" charset="0"/>
                <a:cs typeface="Times New Roman" pitchFamily="18" charset="0"/>
              </a:rPr>
              <a:t>ç</a:t>
            </a:r>
            <a:r>
              <a:rPr lang="tr-TR" sz="1600" dirty="0">
                <a:solidFill>
                  <a:srgbClr val="000000"/>
                </a:solidFill>
                <a:latin typeface="Times New Roman" pitchFamily="18" charset="0"/>
                <a:ea typeface="Calibri" pitchFamily="34" charset="0"/>
                <a:cs typeface="Times New Roman" pitchFamily="18" charset="0"/>
              </a:rPr>
              <a:t>lar. M. </a:t>
            </a:r>
            <a:r>
              <a:rPr lang="tr-TR" sz="1600" dirty="0" err="1">
                <a:solidFill>
                  <a:srgbClr val="000000"/>
                </a:solidFill>
                <a:latin typeface="Times New Roman" pitchFamily="18" charset="0"/>
                <a:ea typeface="Calibri" pitchFamily="34" charset="0"/>
                <a:cs typeface="Times New Roman" pitchFamily="18" charset="0"/>
              </a:rPr>
              <a:t>Weber</a:t>
            </a:r>
            <a:r>
              <a:rPr lang="tr-TR" sz="1600" dirty="0">
                <a:solidFill>
                  <a:srgbClr val="000000"/>
                </a:solidFill>
                <a:latin typeface="Times New Roman" pitchFamily="18" charset="0"/>
                <a:ea typeface="Calibri" pitchFamily="34" charset="0"/>
                <a:cs typeface="Times New Roman" pitchFamily="18" charset="0"/>
              </a:rPr>
              <a:t> de d</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nyayı d</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ş</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nce ve inan</a:t>
            </a:r>
            <a:r>
              <a:rPr lang="tr-TR" sz="1600" dirty="0">
                <a:solidFill>
                  <a:srgbClr val="000000"/>
                </a:solidFill>
                <a:latin typeface="Calibri"/>
                <a:ea typeface="Calibri" pitchFamily="34" charset="0"/>
                <a:cs typeface="Times New Roman" pitchFamily="18" charset="0"/>
              </a:rPr>
              <a:t>ç</a:t>
            </a:r>
            <a:r>
              <a:rPr lang="tr-TR" sz="1600" dirty="0">
                <a:solidFill>
                  <a:srgbClr val="000000"/>
                </a:solidFill>
                <a:latin typeface="Times New Roman" pitchFamily="18" charset="0"/>
                <a:ea typeface="Calibri" pitchFamily="34" charset="0"/>
                <a:cs typeface="Times New Roman" pitchFamily="18" charset="0"/>
              </a:rPr>
              <a:t>lar y</a:t>
            </a:r>
            <a:r>
              <a:rPr lang="tr-TR" sz="1600" dirty="0">
                <a:solidFill>
                  <a:srgbClr val="000000"/>
                </a:solidFill>
                <a:latin typeface="Calibri"/>
                <a:ea typeface="Calibri" pitchFamily="34" charset="0"/>
                <a:cs typeface="Times New Roman" pitchFamily="18" charset="0"/>
              </a:rPr>
              <a:t>ö</a:t>
            </a:r>
            <a:r>
              <a:rPr lang="tr-TR" sz="1600" dirty="0">
                <a:solidFill>
                  <a:srgbClr val="000000"/>
                </a:solidFill>
                <a:latin typeface="Times New Roman" pitchFamily="18" charset="0"/>
                <a:ea typeface="Calibri" pitchFamily="34" charset="0"/>
                <a:cs typeface="Times New Roman" pitchFamily="18" charset="0"/>
              </a:rPr>
              <a:t>netmese de, bazı tarihsel durumlarda d</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ş</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nce ve inan</a:t>
            </a:r>
            <a:r>
              <a:rPr lang="tr-TR" sz="1600" dirty="0">
                <a:solidFill>
                  <a:srgbClr val="000000"/>
                </a:solidFill>
                <a:latin typeface="Calibri"/>
                <a:ea typeface="Calibri" pitchFamily="34" charset="0"/>
                <a:cs typeface="Times New Roman" pitchFamily="18" charset="0"/>
              </a:rPr>
              <a:t>ç</a:t>
            </a:r>
            <a:r>
              <a:rPr lang="tr-TR" sz="1600" dirty="0">
                <a:solidFill>
                  <a:srgbClr val="000000"/>
                </a:solidFill>
                <a:latin typeface="Times New Roman" pitchFamily="18" charset="0"/>
                <a:ea typeface="Calibri" pitchFamily="34" charset="0"/>
                <a:cs typeface="Times New Roman" pitchFamily="18" charset="0"/>
              </a:rPr>
              <a:t>ların toplumsal değişimin y</a:t>
            </a:r>
            <a:r>
              <a:rPr lang="tr-TR" sz="1600" dirty="0">
                <a:solidFill>
                  <a:srgbClr val="000000"/>
                </a:solidFill>
                <a:latin typeface="Calibri"/>
                <a:ea typeface="Calibri" pitchFamily="34" charset="0"/>
                <a:cs typeface="Times New Roman" pitchFamily="18" charset="0"/>
              </a:rPr>
              <a:t>ö</a:t>
            </a:r>
            <a:r>
              <a:rPr lang="tr-TR" sz="1600" dirty="0">
                <a:solidFill>
                  <a:srgbClr val="000000"/>
                </a:solidFill>
                <a:latin typeface="Times New Roman" pitchFamily="18" charset="0"/>
                <a:ea typeface="Calibri" pitchFamily="34" charset="0"/>
                <a:cs typeface="Times New Roman" pitchFamily="18" charset="0"/>
              </a:rPr>
              <a:t>n</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n</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 bağımsız olarak etkileyebileceklerini ifade ederken dinin toplumsal değişimin temel etkeni olabileceğine işaret etmektedir.</a:t>
            </a:r>
            <a:endParaRPr lang="tr-TR" sz="1600" dirty="0">
              <a:solidFill>
                <a:prstClr val="black"/>
              </a:solidFill>
              <a:latin typeface="Arial" pitchFamily="34" charset="0"/>
              <a:cs typeface="Arial" pitchFamily="34" charset="0"/>
            </a:endParaRPr>
          </a:p>
          <a:p>
            <a:pPr algn="just" eaLnBrk="0" fontAlgn="base" hangingPunct="0">
              <a:spcBef>
                <a:spcPct val="0"/>
              </a:spcBef>
              <a:spcAft>
                <a:spcPct val="0"/>
              </a:spcAft>
            </a:pPr>
            <a:r>
              <a:rPr lang="tr-TR" sz="1600" dirty="0">
                <a:solidFill>
                  <a:srgbClr val="000000"/>
                </a:solidFill>
                <a:latin typeface="Times New Roman" pitchFamily="18" charset="0"/>
                <a:ea typeface="Calibri" pitchFamily="34" charset="0"/>
                <a:cs typeface="Times New Roman" pitchFamily="18" charset="0"/>
              </a:rPr>
              <a:t>Bu konudaki en ciddi </a:t>
            </a:r>
            <a:r>
              <a:rPr lang="tr-TR" sz="1600" dirty="0">
                <a:solidFill>
                  <a:srgbClr val="000000"/>
                </a:solidFill>
                <a:latin typeface="Calibri"/>
                <a:ea typeface="Calibri" pitchFamily="34" charset="0"/>
                <a:cs typeface="Times New Roman" pitchFamily="18" charset="0"/>
              </a:rPr>
              <a:t>ö</a:t>
            </a:r>
            <a:r>
              <a:rPr lang="tr-TR" sz="1600" dirty="0">
                <a:solidFill>
                  <a:srgbClr val="000000"/>
                </a:solidFill>
                <a:latin typeface="Times New Roman" pitchFamily="18" charset="0"/>
                <a:ea typeface="Calibri" pitchFamily="34" charset="0"/>
                <a:cs typeface="Times New Roman" pitchFamily="18" charset="0"/>
              </a:rPr>
              <a:t>rneklerden biri de İslamiyet</a:t>
            </a:r>
            <a:r>
              <a:rPr lang="tr-TR" sz="1600" dirty="0">
                <a:solidFill>
                  <a:srgbClr val="000000"/>
                </a:solidFill>
                <a:latin typeface="Calibri"/>
                <a:ea typeface="Calibri" pitchFamily="34" charset="0"/>
                <a:cs typeface="Times New Roman" pitchFamily="18" charset="0"/>
              </a:rPr>
              <a:t>’</a:t>
            </a:r>
            <a:r>
              <a:rPr lang="tr-TR" sz="1600" dirty="0">
                <a:solidFill>
                  <a:srgbClr val="000000"/>
                </a:solidFill>
                <a:latin typeface="Times New Roman" pitchFamily="18" charset="0"/>
                <a:ea typeface="Calibri" pitchFamily="34" charset="0"/>
                <a:cs typeface="Times New Roman" pitchFamily="18" charset="0"/>
              </a:rPr>
              <a:t>tir. İslamiyet</a:t>
            </a:r>
            <a:r>
              <a:rPr lang="tr-TR" sz="1600" dirty="0">
                <a:solidFill>
                  <a:srgbClr val="000000"/>
                </a:solidFill>
                <a:latin typeface="Calibri"/>
                <a:ea typeface="Calibri" pitchFamily="34" charset="0"/>
                <a:cs typeface="Times New Roman" pitchFamily="18" charset="0"/>
              </a:rPr>
              <a:t>’</a:t>
            </a:r>
            <a:r>
              <a:rPr lang="tr-TR" sz="1600" dirty="0">
                <a:solidFill>
                  <a:srgbClr val="000000"/>
                </a:solidFill>
                <a:latin typeface="Times New Roman" pitchFamily="18" charset="0"/>
                <a:ea typeface="Calibri" pitchFamily="34" charset="0"/>
                <a:cs typeface="Times New Roman" pitchFamily="18" charset="0"/>
              </a:rPr>
              <a:t>in en temel gayesi ahlaki temellere dayanan, </a:t>
            </a:r>
            <a:r>
              <a:rPr lang="tr-TR" sz="1600" dirty="0" err="1">
                <a:solidFill>
                  <a:srgbClr val="000000"/>
                </a:solidFill>
                <a:latin typeface="Times New Roman" pitchFamily="18" charset="0"/>
                <a:ea typeface="Calibri" pitchFamily="34" charset="0"/>
                <a:cs typeface="Times New Roman" pitchFamily="18" charset="0"/>
              </a:rPr>
              <a:t>sosyo</a:t>
            </a:r>
            <a:r>
              <a:rPr lang="tr-TR" sz="1600" dirty="0">
                <a:solidFill>
                  <a:srgbClr val="000000"/>
                </a:solidFill>
                <a:latin typeface="Times New Roman" pitchFamily="18" charset="0"/>
                <a:ea typeface="Calibri" pitchFamily="34" charset="0"/>
                <a:cs typeface="Times New Roman" pitchFamily="18" charset="0"/>
              </a:rPr>
              <a:t>-ekonomik adaletsizliğin olmadığı, yaşanabilir bir toplum inşa etmektir. Bu sebeple de o d</a:t>
            </a:r>
            <a:r>
              <a:rPr lang="tr-TR" sz="1600" dirty="0">
                <a:solidFill>
                  <a:srgbClr val="000000"/>
                </a:solidFill>
                <a:latin typeface="Calibri"/>
                <a:ea typeface="Calibri" pitchFamily="34" charset="0"/>
                <a:cs typeface="Times New Roman" pitchFamily="18" charset="0"/>
              </a:rPr>
              <a:t>ö</a:t>
            </a:r>
            <a:r>
              <a:rPr lang="tr-TR" sz="1600" dirty="0">
                <a:solidFill>
                  <a:srgbClr val="000000"/>
                </a:solidFill>
                <a:latin typeface="Times New Roman" pitchFamily="18" charset="0"/>
                <a:ea typeface="Calibri" pitchFamily="34" charset="0"/>
                <a:cs typeface="Times New Roman" pitchFamily="18" charset="0"/>
              </a:rPr>
              <a:t>nem Arap toplumu i</a:t>
            </a:r>
            <a:r>
              <a:rPr lang="tr-TR" sz="1600" dirty="0">
                <a:solidFill>
                  <a:srgbClr val="000000"/>
                </a:solidFill>
                <a:latin typeface="Calibri"/>
                <a:ea typeface="Calibri" pitchFamily="34" charset="0"/>
                <a:cs typeface="Times New Roman" pitchFamily="18" charset="0"/>
              </a:rPr>
              <a:t>ç</a:t>
            </a:r>
            <a:r>
              <a:rPr lang="tr-TR" sz="1600" dirty="0">
                <a:solidFill>
                  <a:srgbClr val="000000"/>
                </a:solidFill>
                <a:latin typeface="Times New Roman" pitchFamily="18" charset="0"/>
                <a:ea typeface="Calibri" pitchFamily="34" charset="0"/>
                <a:cs typeface="Times New Roman" pitchFamily="18" charset="0"/>
              </a:rPr>
              <a:t>in kullanılan Cahiliye D</a:t>
            </a:r>
            <a:r>
              <a:rPr lang="tr-TR" sz="1600" dirty="0">
                <a:solidFill>
                  <a:srgbClr val="000000"/>
                </a:solidFill>
                <a:latin typeface="Calibri"/>
                <a:ea typeface="Calibri" pitchFamily="34" charset="0"/>
                <a:cs typeface="Times New Roman" pitchFamily="18" charset="0"/>
              </a:rPr>
              <a:t>ö</a:t>
            </a:r>
            <a:r>
              <a:rPr lang="tr-TR" sz="1600" dirty="0">
                <a:solidFill>
                  <a:srgbClr val="000000"/>
                </a:solidFill>
                <a:latin typeface="Times New Roman" pitchFamily="18" charset="0"/>
                <a:ea typeface="Calibri" pitchFamily="34" charset="0"/>
                <a:cs typeface="Times New Roman" pitchFamily="18" charset="0"/>
              </a:rPr>
              <a:t>nemi</a:t>
            </a:r>
            <a:r>
              <a:rPr lang="tr-TR" sz="1600" dirty="0">
                <a:solidFill>
                  <a:srgbClr val="000000"/>
                </a:solidFill>
                <a:latin typeface="Calibri"/>
                <a:ea typeface="Calibri" pitchFamily="34" charset="0"/>
                <a:cs typeface="Times New Roman" pitchFamily="18" charset="0"/>
              </a:rPr>
              <a:t>’</a:t>
            </a:r>
            <a:r>
              <a:rPr lang="tr-TR" sz="1600" dirty="0">
                <a:solidFill>
                  <a:srgbClr val="000000"/>
                </a:solidFill>
                <a:latin typeface="Times New Roman" pitchFamily="18" charset="0"/>
                <a:ea typeface="Calibri" pitchFamily="34" charset="0"/>
                <a:cs typeface="Times New Roman" pitchFamily="18" charset="0"/>
              </a:rPr>
              <a:t>ni kapatarak İslam medeniyet toplumuna ge</a:t>
            </a:r>
            <a:r>
              <a:rPr lang="tr-TR" sz="1600" dirty="0">
                <a:solidFill>
                  <a:srgbClr val="000000"/>
                </a:solidFill>
                <a:latin typeface="Calibri"/>
                <a:ea typeface="Calibri" pitchFamily="34" charset="0"/>
                <a:cs typeface="Times New Roman" pitchFamily="18" charset="0"/>
              </a:rPr>
              <a:t>ç</a:t>
            </a:r>
            <a:r>
              <a:rPr lang="tr-TR" sz="1600" dirty="0">
                <a:solidFill>
                  <a:srgbClr val="000000"/>
                </a:solidFill>
                <a:latin typeface="Times New Roman" pitchFamily="18" charset="0"/>
                <a:ea typeface="Calibri" pitchFamily="34" charset="0"/>
                <a:cs typeface="Times New Roman" pitchFamily="18" charset="0"/>
              </a:rPr>
              <a:t>ilmek istenmektedir. Hz. Muhammed ise M</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sl</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manlara bu ama</a:t>
            </a:r>
            <a:r>
              <a:rPr lang="tr-TR" sz="1600" dirty="0">
                <a:solidFill>
                  <a:srgbClr val="000000"/>
                </a:solidFill>
                <a:latin typeface="Calibri"/>
                <a:ea typeface="Calibri" pitchFamily="34" charset="0"/>
                <a:cs typeface="Times New Roman" pitchFamily="18" charset="0"/>
              </a:rPr>
              <a:t>ç</a:t>
            </a:r>
            <a:r>
              <a:rPr lang="tr-TR" sz="1600" dirty="0">
                <a:solidFill>
                  <a:srgbClr val="000000"/>
                </a:solidFill>
                <a:latin typeface="Times New Roman" pitchFamily="18" charset="0"/>
                <a:ea typeface="Calibri" pitchFamily="34" charset="0"/>
                <a:cs typeface="Times New Roman" pitchFamily="18" charset="0"/>
              </a:rPr>
              <a:t>ları nasıl ger</a:t>
            </a:r>
            <a:r>
              <a:rPr lang="tr-TR" sz="1600" dirty="0">
                <a:solidFill>
                  <a:srgbClr val="000000"/>
                </a:solidFill>
                <a:latin typeface="Calibri"/>
                <a:ea typeface="Calibri" pitchFamily="34" charset="0"/>
                <a:cs typeface="Times New Roman" pitchFamily="18" charset="0"/>
              </a:rPr>
              <a:t>ç</a:t>
            </a:r>
            <a:r>
              <a:rPr lang="tr-TR" sz="1600" dirty="0">
                <a:solidFill>
                  <a:srgbClr val="000000"/>
                </a:solidFill>
                <a:latin typeface="Times New Roman" pitchFamily="18" charset="0"/>
                <a:ea typeface="Calibri" pitchFamily="34" charset="0"/>
                <a:cs typeface="Times New Roman" pitchFamily="18" charset="0"/>
              </a:rPr>
              <a:t>ekleştirecekleri hususunda rehber olarak se</a:t>
            </a:r>
            <a:r>
              <a:rPr lang="tr-TR" sz="1600" dirty="0">
                <a:solidFill>
                  <a:srgbClr val="000000"/>
                </a:solidFill>
                <a:latin typeface="Calibri"/>
                <a:ea typeface="Calibri" pitchFamily="34" charset="0"/>
                <a:cs typeface="Times New Roman" pitchFamily="18" charset="0"/>
              </a:rPr>
              <a:t>ç</a:t>
            </a:r>
            <a:r>
              <a:rPr lang="tr-TR" sz="1600" dirty="0">
                <a:solidFill>
                  <a:srgbClr val="000000"/>
                </a:solidFill>
                <a:latin typeface="Times New Roman" pitchFamily="18" charset="0"/>
                <a:ea typeface="Calibri" pitchFamily="34" charset="0"/>
                <a:cs typeface="Times New Roman" pitchFamily="18" charset="0"/>
              </a:rPr>
              <a:t>ilmiştir.</a:t>
            </a:r>
            <a:endParaRPr lang="tr-TR" sz="1600" dirty="0">
              <a:solidFill>
                <a:prstClr val="black"/>
              </a:solidFill>
              <a:latin typeface="Arial" pitchFamily="34" charset="0"/>
              <a:cs typeface="Arial" pitchFamily="34" charset="0"/>
            </a:endParaRPr>
          </a:p>
        </p:txBody>
      </p:sp>
    </p:spTree>
    <p:extLst>
      <p:ext uri="{BB962C8B-B14F-4D97-AF65-F5344CB8AC3E}">
        <p14:creationId xmlns:p14="http://schemas.microsoft.com/office/powerpoint/2010/main" val="208493992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3" name="Rectangle 1"/>
          <p:cNvSpPr>
            <a:spLocks noChangeArrowheads="1"/>
          </p:cNvSpPr>
          <p:nvPr/>
        </p:nvSpPr>
        <p:spPr bwMode="auto">
          <a:xfrm>
            <a:off x="1738282" y="214290"/>
            <a:ext cx="8429684" cy="504753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just" fontAlgn="base">
              <a:spcBef>
                <a:spcPct val="0"/>
              </a:spcBef>
              <a:spcAft>
                <a:spcPct val="0"/>
              </a:spcAft>
            </a:pPr>
            <a:r>
              <a:rPr lang="tr-TR" sz="1400" b="1" dirty="0">
                <a:solidFill>
                  <a:srgbClr val="000000"/>
                </a:solidFill>
                <a:latin typeface="Times New Roman" pitchFamily="18" charset="0"/>
                <a:ea typeface="Calibri" pitchFamily="34" charset="0"/>
                <a:cs typeface="Times New Roman" pitchFamily="18" charset="0"/>
              </a:rPr>
              <a:t>Toplumsal Değişimin Etkili Olduğu Toplumsal Değişim-Din İlişkisi</a:t>
            </a:r>
            <a:endParaRPr lang="tr-TR" sz="1400" dirty="0">
              <a:solidFill>
                <a:prstClr val="black"/>
              </a:solidFill>
              <a:latin typeface="Arial" pitchFamily="34" charset="0"/>
              <a:cs typeface="Arial" pitchFamily="34" charset="0"/>
            </a:endParaRPr>
          </a:p>
          <a:p>
            <a:pPr algn="just" eaLnBrk="0" fontAlgn="base" hangingPunct="0">
              <a:spcBef>
                <a:spcPct val="0"/>
              </a:spcBef>
              <a:spcAft>
                <a:spcPct val="0"/>
              </a:spcAft>
            </a:pPr>
            <a:r>
              <a:rPr lang="tr-TR" sz="1400" b="1" dirty="0">
                <a:solidFill>
                  <a:srgbClr val="000000"/>
                </a:solidFill>
                <a:latin typeface="Times New Roman" pitchFamily="18" charset="0"/>
                <a:ea typeface="Calibri" pitchFamily="34" charset="0"/>
                <a:cs typeface="Times New Roman" pitchFamily="18" charset="0"/>
              </a:rPr>
              <a:t>1.Dini Olumsuz Y</a:t>
            </a:r>
            <a:r>
              <a:rPr lang="tr-TR" sz="1400" b="1" dirty="0">
                <a:solidFill>
                  <a:srgbClr val="000000"/>
                </a:solidFill>
                <a:latin typeface="Calibri"/>
                <a:ea typeface="Calibri" pitchFamily="34" charset="0"/>
                <a:cs typeface="Times New Roman" pitchFamily="18" charset="0"/>
              </a:rPr>
              <a:t>ö</a:t>
            </a:r>
            <a:r>
              <a:rPr lang="tr-TR" sz="1400" b="1" dirty="0">
                <a:solidFill>
                  <a:srgbClr val="000000"/>
                </a:solidFill>
                <a:latin typeface="Times New Roman" pitchFamily="18" charset="0"/>
                <a:ea typeface="Calibri" pitchFamily="34" charset="0"/>
                <a:cs typeface="Times New Roman" pitchFamily="18" charset="0"/>
              </a:rPr>
              <a:t>nde Etkileyen Bir Etken Olarak Toplumsal Değişim</a:t>
            </a:r>
            <a:endParaRPr lang="tr-TR" sz="1400" dirty="0">
              <a:solidFill>
                <a:prstClr val="black"/>
              </a:solidFill>
              <a:latin typeface="Arial" pitchFamily="34" charset="0"/>
              <a:cs typeface="Arial" pitchFamily="34" charset="0"/>
            </a:endParaRPr>
          </a:p>
          <a:p>
            <a:pPr algn="just" eaLnBrk="0" fontAlgn="base" hangingPunct="0">
              <a:spcBef>
                <a:spcPct val="0"/>
              </a:spcBef>
              <a:spcAft>
                <a:spcPct val="0"/>
              </a:spcAft>
            </a:pPr>
            <a:r>
              <a:rPr lang="tr-TR" sz="1400" dirty="0">
                <a:solidFill>
                  <a:srgbClr val="000000"/>
                </a:solidFill>
                <a:latin typeface="Times New Roman" pitchFamily="18" charset="0"/>
                <a:ea typeface="Calibri" pitchFamily="34" charset="0"/>
                <a:cs typeface="Times New Roman" pitchFamily="18" charset="0"/>
              </a:rPr>
              <a:t>Dinin, toplumsal değişimi olumsuz y</a:t>
            </a:r>
            <a:r>
              <a:rPr lang="tr-TR" sz="1400" dirty="0">
                <a:solidFill>
                  <a:srgbClr val="000000"/>
                </a:solidFill>
                <a:latin typeface="Calibri"/>
                <a:ea typeface="Calibri" pitchFamily="34" charset="0"/>
                <a:cs typeface="Times New Roman" pitchFamily="18" charset="0"/>
              </a:rPr>
              <a:t>ö</a:t>
            </a:r>
            <a:r>
              <a:rPr lang="tr-TR" sz="1400" dirty="0">
                <a:solidFill>
                  <a:srgbClr val="000000"/>
                </a:solidFill>
                <a:latin typeface="Times New Roman" pitchFamily="18" charset="0"/>
                <a:ea typeface="Calibri" pitchFamily="34" charset="0"/>
                <a:cs typeface="Times New Roman" pitchFamily="18" charset="0"/>
              </a:rPr>
              <a:t>nde etkilemesi gibi toplumsal değişimde dini olumsuz y</a:t>
            </a:r>
            <a:r>
              <a:rPr lang="tr-TR" sz="1400" dirty="0">
                <a:solidFill>
                  <a:srgbClr val="000000"/>
                </a:solidFill>
                <a:latin typeface="Calibri"/>
                <a:ea typeface="Calibri" pitchFamily="34" charset="0"/>
                <a:cs typeface="Times New Roman" pitchFamily="18" charset="0"/>
              </a:rPr>
              <a:t>ö</a:t>
            </a:r>
            <a:r>
              <a:rPr lang="tr-TR" sz="1400" dirty="0">
                <a:solidFill>
                  <a:srgbClr val="000000"/>
                </a:solidFill>
                <a:latin typeface="Times New Roman" pitchFamily="18" charset="0"/>
                <a:ea typeface="Calibri" pitchFamily="34" charset="0"/>
                <a:cs typeface="Times New Roman" pitchFamily="18" charset="0"/>
              </a:rPr>
              <a:t>nde etkileyebilir. Meselâ toplumsal değişim, dinin kendi i</a:t>
            </a:r>
            <a:r>
              <a:rPr lang="tr-TR" sz="1400" dirty="0">
                <a:solidFill>
                  <a:srgbClr val="000000"/>
                </a:solidFill>
                <a:latin typeface="Calibri"/>
                <a:ea typeface="Calibri" pitchFamily="34" charset="0"/>
                <a:cs typeface="Times New Roman" pitchFamily="18" charset="0"/>
              </a:rPr>
              <a:t>ç</a:t>
            </a:r>
            <a:r>
              <a:rPr lang="tr-TR" sz="1400" dirty="0">
                <a:solidFill>
                  <a:srgbClr val="000000"/>
                </a:solidFill>
                <a:latin typeface="Times New Roman" pitchFamily="18" charset="0"/>
                <a:ea typeface="Calibri" pitchFamily="34" charset="0"/>
                <a:cs typeface="Times New Roman" pitchFamily="18" charset="0"/>
              </a:rPr>
              <a:t>inde </a:t>
            </a:r>
            <a:r>
              <a:rPr lang="tr-TR" sz="1400" dirty="0">
                <a:solidFill>
                  <a:srgbClr val="000000"/>
                </a:solidFill>
                <a:latin typeface="Calibri"/>
                <a:ea typeface="Calibri" pitchFamily="34" charset="0"/>
                <a:cs typeface="Times New Roman" pitchFamily="18" charset="0"/>
              </a:rPr>
              <a:t>ç</a:t>
            </a:r>
            <a:r>
              <a:rPr lang="tr-TR" sz="1400" dirty="0">
                <a:solidFill>
                  <a:srgbClr val="000000"/>
                </a:solidFill>
                <a:latin typeface="Times New Roman" pitchFamily="18" charset="0"/>
                <a:ea typeface="Calibri" pitchFamily="34" charset="0"/>
                <a:cs typeface="Times New Roman" pitchFamily="18" charset="0"/>
              </a:rPr>
              <a:t>atışma </a:t>
            </a:r>
            <a:r>
              <a:rPr lang="tr-TR" sz="1400" dirty="0">
                <a:solidFill>
                  <a:srgbClr val="000000"/>
                </a:solidFill>
                <a:latin typeface="Calibri"/>
                <a:ea typeface="Calibri" pitchFamily="34" charset="0"/>
                <a:cs typeface="Times New Roman" pitchFamily="18" charset="0"/>
              </a:rPr>
              <a:t>ç</a:t>
            </a:r>
            <a:r>
              <a:rPr lang="tr-TR" sz="1400" dirty="0">
                <a:solidFill>
                  <a:srgbClr val="000000"/>
                </a:solidFill>
                <a:latin typeface="Times New Roman" pitchFamily="18" charset="0"/>
                <a:ea typeface="Calibri" pitchFamily="34" charset="0"/>
                <a:cs typeface="Times New Roman" pitchFamily="18" charset="0"/>
              </a:rPr>
              <a:t>ıkmasına; dindarlar arasında zıtlaşma, kavga, savaş vs. </a:t>
            </a:r>
            <a:r>
              <a:rPr lang="tr-TR" sz="1400" dirty="0">
                <a:solidFill>
                  <a:srgbClr val="000000"/>
                </a:solidFill>
                <a:latin typeface="Calibri"/>
                <a:ea typeface="Calibri" pitchFamily="34" charset="0"/>
                <a:cs typeface="Times New Roman" pitchFamily="18" charset="0"/>
              </a:rPr>
              <a:t>ç</a:t>
            </a:r>
            <a:r>
              <a:rPr lang="tr-TR" sz="1400" dirty="0">
                <a:solidFill>
                  <a:srgbClr val="000000"/>
                </a:solidFill>
                <a:latin typeface="Times New Roman" pitchFamily="18" charset="0"/>
                <a:ea typeface="Calibri" pitchFamily="34" charset="0"/>
                <a:cs typeface="Times New Roman" pitchFamily="18" charset="0"/>
              </a:rPr>
              <a:t>ıkmasına, dinin toplumsal yapıda zayıflamasına, toplumsal hayatın bazı alanlarından </a:t>
            </a:r>
            <a:r>
              <a:rPr lang="tr-TR" sz="1400" dirty="0">
                <a:solidFill>
                  <a:srgbClr val="000000"/>
                </a:solidFill>
                <a:latin typeface="Calibri"/>
                <a:ea typeface="Calibri" pitchFamily="34" charset="0"/>
                <a:cs typeface="Times New Roman" pitchFamily="18" charset="0"/>
              </a:rPr>
              <a:t>ç</a:t>
            </a:r>
            <a:r>
              <a:rPr lang="tr-TR" sz="1400" dirty="0">
                <a:solidFill>
                  <a:srgbClr val="000000"/>
                </a:solidFill>
                <a:latin typeface="Times New Roman" pitchFamily="18" charset="0"/>
                <a:ea typeface="Calibri" pitchFamily="34" charset="0"/>
                <a:cs typeface="Times New Roman" pitchFamily="18" charset="0"/>
              </a:rPr>
              <a:t>ekilmesine vs. sebep olabilir. </a:t>
            </a:r>
            <a:endParaRPr lang="tr-TR" sz="1400" dirty="0">
              <a:solidFill>
                <a:prstClr val="black"/>
              </a:solidFill>
              <a:latin typeface="Arial" pitchFamily="34" charset="0"/>
              <a:cs typeface="Arial" pitchFamily="34" charset="0"/>
            </a:endParaRPr>
          </a:p>
          <a:p>
            <a:pPr algn="just" eaLnBrk="0" fontAlgn="base" hangingPunct="0">
              <a:spcBef>
                <a:spcPct val="0"/>
              </a:spcBef>
              <a:spcAft>
                <a:spcPct val="0"/>
              </a:spcAft>
            </a:pPr>
            <a:r>
              <a:rPr lang="tr-TR" sz="1400" dirty="0">
                <a:solidFill>
                  <a:srgbClr val="000000"/>
                </a:solidFill>
                <a:latin typeface="Times New Roman" pitchFamily="18" charset="0"/>
                <a:ea typeface="Calibri" pitchFamily="34" charset="0"/>
                <a:cs typeface="Times New Roman" pitchFamily="18" charset="0"/>
              </a:rPr>
              <a:t>Bu anlamda </a:t>
            </a:r>
            <a:r>
              <a:rPr lang="tr-TR" sz="1400" dirty="0">
                <a:solidFill>
                  <a:srgbClr val="000000"/>
                </a:solidFill>
                <a:latin typeface="Calibri"/>
                <a:ea typeface="Calibri" pitchFamily="34" charset="0"/>
                <a:cs typeface="Times New Roman" pitchFamily="18" charset="0"/>
              </a:rPr>
              <a:t>ö</a:t>
            </a:r>
            <a:r>
              <a:rPr lang="tr-TR" sz="1400" dirty="0">
                <a:solidFill>
                  <a:srgbClr val="000000"/>
                </a:solidFill>
                <a:latin typeface="Times New Roman" pitchFamily="18" charset="0"/>
                <a:ea typeface="Calibri" pitchFamily="34" charset="0"/>
                <a:cs typeface="Times New Roman" pitchFamily="18" charset="0"/>
              </a:rPr>
              <a:t>rnek vermek gerekirse, Batı</a:t>
            </a:r>
            <a:r>
              <a:rPr lang="tr-TR" sz="1400" dirty="0">
                <a:solidFill>
                  <a:srgbClr val="000000"/>
                </a:solidFill>
                <a:latin typeface="Calibri"/>
                <a:ea typeface="Calibri" pitchFamily="34" charset="0"/>
                <a:cs typeface="Times New Roman" pitchFamily="18" charset="0"/>
              </a:rPr>
              <a:t>’</a:t>
            </a:r>
            <a:r>
              <a:rPr lang="tr-TR" sz="1400" dirty="0">
                <a:solidFill>
                  <a:srgbClr val="000000"/>
                </a:solidFill>
                <a:latin typeface="Times New Roman" pitchFamily="18" charset="0"/>
                <a:ea typeface="Calibri" pitchFamily="34" charset="0"/>
                <a:cs typeface="Times New Roman" pitchFamily="18" charset="0"/>
              </a:rPr>
              <a:t>da R</a:t>
            </a:r>
            <a:r>
              <a:rPr lang="tr-TR" sz="1400" dirty="0">
                <a:solidFill>
                  <a:srgbClr val="000000"/>
                </a:solidFill>
                <a:latin typeface="Calibri"/>
                <a:ea typeface="Calibri" pitchFamily="34" charset="0"/>
                <a:cs typeface="Times New Roman" pitchFamily="18" charset="0"/>
              </a:rPr>
              <a:t>ö</a:t>
            </a:r>
            <a:r>
              <a:rPr lang="tr-TR" sz="1400" dirty="0">
                <a:solidFill>
                  <a:srgbClr val="000000"/>
                </a:solidFill>
                <a:latin typeface="Times New Roman" pitchFamily="18" charset="0"/>
                <a:ea typeface="Calibri" pitchFamily="34" charset="0"/>
                <a:cs typeface="Times New Roman" pitchFamily="18" charset="0"/>
              </a:rPr>
              <a:t>nesans ile birlikte gelen değişimle ortaya </a:t>
            </a:r>
            <a:r>
              <a:rPr lang="tr-TR" sz="1400" dirty="0">
                <a:solidFill>
                  <a:srgbClr val="000000"/>
                </a:solidFill>
                <a:latin typeface="Calibri"/>
                <a:ea typeface="Calibri" pitchFamily="34" charset="0"/>
                <a:cs typeface="Times New Roman" pitchFamily="18" charset="0"/>
              </a:rPr>
              <a:t>ç</a:t>
            </a:r>
            <a:r>
              <a:rPr lang="tr-TR" sz="1400" dirty="0">
                <a:solidFill>
                  <a:srgbClr val="000000"/>
                </a:solidFill>
                <a:latin typeface="Times New Roman" pitchFamily="18" charset="0"/>
                <a:ea typeface="Calibri" pitchFamily="34" charset="0"/>
                <a:cs typeface="Times New Roman" pitchFamily="18" charset="0"/>
              </a:rPr>
              <a:t>ıkan reform hareketinin Protestanlığı doğurması, Hıristiyanlığın daha da farklılaşmıştır ve farklı zamanlarda dini </a:t>
            </a:r>
            <a:r>
              <a:rPr lang="tr-TR" sz="1400" dirty="0">
                <a:solidFill>
                  <a:srgbClr val="000000"/>
                </a:solidFill>
                <a:latin typeface="Calibri"/>
                <a:ea typeface="Calibri" pitchFamily="34" charset="0"/>
                <a:cs typeface="Times New Roman" pitchFamily="18" charset="0"/>
              </a:rPr>
              <a:t>ç</a:t>
            </a:r>
            <a:r>
              <a:rPr lang="tr-TR" sz="1400" dirty="0">
                <a:solidFill>
                  <a:srgbClr val="000000"/>
                </a:solidFill>
                <a:latin typeface="Times New Roman" pitchFamily="18" charset="0"/>
                <a:ea typeface="Calibri" pitchFamily="34" charset="0"/>
                <a:cs typeface="Times New Roman" pitchFamily="18" charset="0"/>
              </a:rPr>
              <a:t>atışma ve savaşlar ortaya </a:t>
            </a:r>
            <a:r>
              <a:rPr lang="tr-TR" sz="1400" dirty="0">
                <a:solidFill>
                  <a:srgbClr val="000000"/>
                </a:solidFill>
                <a:latin typeface="Calibri"/>
                <a:ea typeface="Calibri" pitchFamily="34" charset="0"/>
                <a:cs typeface="Times New Roman" pitchFamily="18" charset="0"/>
              </a:rPr>
              <a:t>ç</a:t>
            </a:r>
            <a:r>
              <a:rPr lang="tr-TR" sz="1400" dirty="0">
                <a:solidFill>
                  <a:srgbClr val="000000"/>
                </a:solidFill>
                <a:latin typeface="Times New Roman" pitchFamily="18" charset="0"/>
                <a:ea typeface="Calibri" pitchFamily="34" charset="0"/>
                <a:cs typeface="Times New Roman" pitchFamily="18" charset="0"/>
              </a:rPr>
              <a:t>ıkmıştır. Yine İslam tarihinde </a:t>
            </a:r>
            <a:r>
              <a:rPr lang="tr-TR" sz="1400" dirty="0">
                <a:solidFill>
                  <a:srgbClr val="000000"/>
                </a:solidFill>
                <a:latin typeface="Calibri"/>
                <a:ea typeface="Calibri" pitchFamily="34" charset="0"/>
                <a:cs typeface="Times New Roman" pitchFamily="18" charset="0"/>
              </a:rPr>
              <a:t>ö</a:t>
            </a:r>
            <a:r>
              <a:rPr lang="tr-TR" sz="1400" dirty="0">
                <a:solidFill>
                  <a:srgbClr val="000000"/>
                </a:solidFill>
                <a:latin typeface="Times New Roman" pitchFamily="18" charset="0"/>
                <a:ea typeface="Calibri" pitchFamily="34" charset="0"/>
                <a:cs typeface="Times New Roman" pitchFamily="18" charset="0"/>
              </a:rPr>
              <a:t>zellikle Hz. Osman d</a:t>
            </a:r>
            <a:r>
              <a:rPr lang="tr-TR" sz="1400" dirty="0">
                <a:solidFill>
                  <a:srgbClr val="000000"/>
                </a:solidFill>
                <a:latin typeface="Calibri"/>
                <a:ea typeface="Calibri" pitchFamily="34" charset="0"/>
                <a:cs typeface="Times New Roman" pitchFamily="18" charset="0"/>
              </a:rPr>
              <a:t>ö</a:t>
            </a:r>
            <a:r>
              <a:rPr lang="tr-TR" sz="1400" dirty="0">
                <a:solidFill>
                  <a:srgbClr val="000000"/>
                </a:solidFill>
                <a:latin typeface="Times New Roman" pitchFamily="18" charset="0"/>
                <a:ea typeface="Calibri" pitchFamily="34" charset="0"/>
                <a:cs typeface="Times New Roman" pitchFamily="18" charset="0"/>
              </a:rPr>
              <a:t>neminden itibaren meydana gelen değişimlerin etkisiyle </a:t>
            </a:r>
            <a:r>
              <a:rPr lang="tr-TR" sz="1400" dirty="0">
                <a:solidFill>
                  <a:srgbClr val="000000"/>
                </a:solidFill>
                <a:latin typeface="Calibri"/>
                <a:ea typeface="Calibri" pitchFamily="34" charset="0"/>
                <a:cs typeface="Times New Roman" pitchFamily="18" charset="0"/>
              </a:rPr>
              <a:t>ç</a:t>
            </a:r>
            <a:r>
              <a:rPr lang="tr-TR" sz="1400" dirty="0">
                <a:solidFill>
                  <a:srgbClr val="000000"/>
                </a:solidFill>
                <a:latin typeface="Times New Roman" pitchFamily="18" charset="0"/>
                <a:ea typeface="Calibri" pitchFamily="34" charset="0"/>
                <a:cs typeface="Times New Roman" pitchFamily="18" charset="0"/>
              </a:rPr>
              <a:t>eşitli fırkaların, siyasal hareketlerin, isyanların ve daha sonraki mezhepleşme ve fırkalaşmaların, ayrışma ve par</a:t>
            </a:r>
            <a:r>
              <a:rPr lang="tr-TR" sz="1400" dirty="0">
                <a:solidFill>
                  <a:srgbClr val="000000"/>
                </a:solidFill>
                <a:latin typeface="Calibri"/>
                <a:ea typeface="Calibri" pitchFamily="34" charset="0"/>
                <a:cs typeface="Times New Roman" pitchFamily="18" charset="0"/>
              </a:rPr>
              <a:t>ç</a:t>
            </a:r>
            <a:r>
              <a:rPr lang="tr-TR" sz="1400" dirty="0">
                <a:solidFill>
                  <a:srgbClr val="000000"/>
                </a:solidFill>
                <a:latin typeface="Times New Roman" pitchFamily="18" charset="0"/>
                <a:ea typeface="Calibri" pitchFamily="34" charset="0"/>
                <a:cs typeface="Times New Roman" pitchFamily="18" charset="0"/>
              </a:rPr>
              <a:t>alanmaların kendini g</a:t>
            </a:r>
            <a:r>
              <a:rPr lang="tr-TR" sz="1400" dirty="0">
                <a:solidFill>
                  <a:srgbClr val="000000"/>
                </a:solidFill>
                <a:latin typeface="Calibri"/>
                <a:ea typeface="Calibri" pitchFamily="34" charset="0"/>
                <a:cs typeface="Times New Roman" pitchFamily="18" charset="0"/>
              </a:rPr>
              <a:t>ö</a:t>
            </a:r>
            <a:r>
              <a:rPr lang="tr-TR" sz="1400" dirty="0">
                <a:solidFill>
                  <a:srgbClr val="000000"/>
                </a:solidFill>
                <a:latin typeface="Times New Roman" pitchFamily="18" charset="0"/>
                <a:ea typeface="Calibri" pitchFamily="34" charset="0"/>
                <a:cs typeface="Times New Roman" pitchFamily="18" charset="0"/>
              </a:rPr>
              <a:t>stermesi de buna </a:t>
            </a:r>
            <a:r>
              <a:rPr lang="tr-TR" sz="1400" dirty="0">
                <a:solidFill>
                  <a:srgbClr val="000000"/>
                </a:solidFill>
                <a:latin typeface="Calibri"/>
                <a:ea typeface="Calibri" pitchFamily="34" charset="0"/>
                <a:cs typeface="Times New Roman" pitchFamily="18" charset="0"/>
              </a:rPr>
              <a:t>ö</a:t>
            </a:r>
            <a:r>
              <a:rPr lang="tr-TR" sz="1400" dirty="0">
                <a:solidFill>
                  <a:srgbClr val="000000"/>
                </a:solidFill>
                <a:latin typeface="Times New Roman" pitchFamily="18" charset="0"/>
                <a:ea typeface="Calibri" pitchFamily="34" charset="0"/>
                <a:cs typeface="Times New Roman" pitchFamily="18" charset="0"/>
              </a:rPr>
              <a:t>rnek verilebilir.</a:t>
            </a:r>
            <a:endParaRPr lang="tr-TR" sz="1400" dirty="0">
              <a:solidFill>
                <a:prstClr val="black"/>
              </a:solidFill>
              <a:latin typeface="Arial" pitchFamily="34" charset="0"/>
              <a:cs typeface="Arial" pitchFamily="34" charset="0"/>
            </a:endParaRPr>
          </a:p>
          <a:p>
            <a:pPr algn="just" eaLnBrk="0" fontAlgn="base" hangingPunct="0">
              <a:spcBef>
                <a:spcPct val="0"/>
              </a:spcBef>
              <a:spcAft>
                <a:spcPct val="0"/>
              </a:spcAft>
            </a:pPr>
            <a:r>
              <a:rPr lang="tr-TR" sz="1400" dirty="0">
                <a:solidFill>
                  <a:srgbClr val="000000"/>
                </a:solidFill>
                <a:latin typeface="Times New Roman" pitchFamily="18" charset="0"/>
                <a:ea typeface="Calibri" pitchFamily="34" charset="0"/>
                <a:cs typeface="Times New Roman" pitchFamily="18" charset="0"/>
              </a:rPr>
              <a:t>Dinin olumsuz olarak etkilendiği toplumsal değişim-din ilişkisine, </a:t>
            </a:r>
            <a:r>
              <a:rPr lang="tr-TR" sz="1400" dirty="0">
                <a:solidFill>
                  <a:srgbClr val="000000"/>
                </a:solidFill>
                <a:latin typeface="Calibri"/>
                <a:ea typeface="Calibri" pitchFamily="34" charset="0"/>
                <a:cs typeface="Times New Roman" pitchFamily="18" charset="0"/>
              </a:rPr>
              <a:t>ç</a:t>
            </a:r>
            <a:r>
              <a:rPr lang="tr-TR" sz="1400" dirty="0">
                <a:solidFill>
                  <a:srgbClr val="000000"/>
                </a:solidFill>
                <a:latin typeface="Times New Roman" pitchFamily="18" charset="0"/>
                <a:ea typeface="Calibri" pitchFamily="34" charset="0"/>
                <a:cs typeface="Times New Roman" pitchFamily="18" charset="0"/>
              </a:rPr>
              <a:t>ağdaş d</a:t>
            </a:r>
            <a:r>
              <a:rPr lang="tr-TR" sz="1400" dirty="0">
                <a:solidFill>
                  <a:srgbClr val="000000"/>
                </a:solidFill>
                <a:latin typeface="Calibri"/>
                <a:ea typeface="Calibri" pitchFamily="34" charset="0"/>
                <a:cs typeface="Times New Roman" pitchFamily="18" charset="0"/>
              </a:rPr>
              <a:t>ü</a:t>
            </a:r>
            <a:r>
              <a:rPr lang="tr-TR" sz="1400" dirty="0">
                <a:solidFill>
                  <a:srgbClr val="000000"/>
                </a:solidFill>
                <a:latin typeface="Times New Roman" pitchFamily="18" charset="0"/>
                <a:ea typeface="Calibri" pitchFamily="34" charset="0"/>
                <a:cs typeface="Times New Roman" pitchFamily="18" charset="0"/>
              </a:rPr>
              <a:t>nyada modernleşme ve </a:t>
            </a:r>
            <a:r>
              <a:rPr lang="tr-TR" sz="1400" dirty="0" err="1">
                <a:solidFill>
                  <a:srgbClr val="000000"/>
                </a:solidFill>
                <a:latin typeface="Times New Roman" pitchFamily="18" charset="0"/>
                <a:ea typeface="Calibri" pitchFamily="34" charset="0"/>
                <a:cs typeface="Times New Roman" pitchFamily="18" charset="0"/>
              </a:rPr>
              <a:t>sek</a:t>
            </a:r>
            <a:r>
              <a:rPr lang="tr-TR" sz="1400" dirty="0" err="1">
                <a:solidFill>
                  <a:srgbClr val="000000"/>
                </a:solidFill>
                <a:latin typeface="Calibri"/>
                <a:ea typeface="Calibri" pitchFamily="34" charset="0"/>
                <a:cs typeface="Times New Roman" pitchFamily="18" charset="0"/>
              </a:rPr>
              <a:t>ü</a:t>
            </a:r>
            <a:r>
              <a:rPr lang="tr-TR" sz="1400" dirty="0" err="1">
                <a:solidFill>
                  <a:srgbClr val="000000"/>
                </a:solidFill>
                <a:latin typeface="Times New Roman" pitchFamily="18" charset="0"/>
                <a:ea typeface="Calibri" pitchFamily="34" charset="0"/>
                <a:cs typeface="Times New Roman" pitchFamily="18" charset="0"/>
              </a:rPr>
              <a:t>lerleşmenin</a:t>
            </a:r>
            <a:r>
              <a:rPr lang="tr-TR" sz="1400" dirty="0">
                <a:solidFill>
                  <a:srgbClr val="000000"/>
                </a:solidFill>
                <a:latin typeface="Times New Roman" pitchFamily="18" charset="0"/>
                <a:ea typeface="Calibri" pitchFamily="34" charset="0"/>
                <a:cs typeface="Times New Roman" pitchFamily="18" charset="0"/>
              </a:rPr>
              <a:t> dini olumsuz y</a:t>
            </a:r>
            <a:r>
              <a:rPr lang="tr-TR" sz="1400" dirty="0">
                <a:solidFill>
                  <a:srgbClr val="000000"/>
                </a:solidFill>
                <a:latin typeface="Calibri"/>
                <a:ea typeface="Calibri" pitchFamily="34" charset="0"/>
                <a:cs typeface="Times New Roman" pitchFamily="18" charset="0"/>
              </a:rPr>
              <a:t>ö</a:t>
            </a:r>
            <a:r>
              <a:rPr lang="tr-TR" sz="1400" dirty="0">
                <a:solidFill>
                  <a:srgbClr val="000000"/>
                </a:solidFill>
                <a:latin typeface="Times New Roman" pitchFamily="18" charset="0"/>
                <a:ea typeface="Calibri" pitchFamily="34" charset="0"/>
                <a:cs typeface="Times New Roman" pitchFamily="18" charset="0"/>
              </a:rPr>
              <a:t>nde etkilemesi başka bir </a:t>
            </a:r>
            <a:r>
              <a:rPr lang="tr-TR" sz="1400" dirty="0">
                <a:solidFill>
                  <a:srgbClr val="000000"/>
                </a:solidFill>
                <a:latin typeface="Calibri"/>
                <a:ea typeface="Calibri" pitchFamily="34" charset="0"/>
                <a:cs typeface="Times New Roman" pitchFamily="18" charset="0"/>
              </a:rPr>
              <a:t>ö</a:t>
            </a:r>
            <a:r>
              <a:rPr lang="tr-TR" sz="1400" dirty="0">
                <a:solidFill>
                  <a:srgbClr val="000000"/>
                </a:solidFill>
                <a:latin typeface="Times New Roman" pitchFamily="18" charset="0"/>
                <a:ea typeface="Calibri" pitchFamily="34" charset="0"/>
                <a:cs typeface="Times New Roman" pitchFamily="18" charset="0"/>
              </a:rPr>
              <a:t>rnek olarak verilebilir. Bu bağlamda geleneksel yapıdan modern yapıya doğru y</a:t>
            </a:r>
            <a:r>
              <a:rPr lang="tr-TR" sz="1400" dirty="0">
                <a:solidFill>
                  <a:srgbClr val="000000"/>
                </a:solidFill>
                <a:latin typeface="Calibri"/>
                <a:ea typeface="Calibri" pitchFamily="34" charset="0"/>
                <a:cs typeface="Times New Roman" pitchFamily="18" charset="0"/>
              </a:rPr>
              <a:t>ö</a:t>
            </a:r>
            <a:r>
              <a:rPr lang="tr-TR" sz="1400" dirty="0">
                <a:solidFill>
                  <a:srgbClr val="000000"/>
                </a:solidFill>
                <a:latin typeface="Times New Roman" pitchFamily="18" charset="0"/>
                <a:ea typeface="Calibri" pitchFamily="34" charset="0"/>
                <a:cs typeface="Times New Roman" pitchFamily="18" charset="0"/>
              </a:rPr>
              <a:t>nelen toplumlarda, </a:t>
            </a:r>
            <a:r>
              <a:rPr lang="tr-TR" sz="1400" dirty="0">
                <a:solidFill>
                  <a:srgbClr val="000000"/>
                </a:solidFill>
                <a:latin typeface="Calibri"/>
                <a:ea typeface="Calibri" pitchFamily="34" charset="0"/>
                <a:cs typeface="Times New Roman" pitchFamily="18" charset="0"/>
              </a:rPr>
              <a:t>ö</a:t>
            </a:r>
            <a:r>
              <a:rPr lang="tr-TR" sz="1400" dirty="0">
                <a:solidFill>
                  <a:srgbClr val="000000"/>
                </a:solidFill>
                <a:latin typeface="Times New Roman" pitchFamily="18" charset="0"/>
                <a:ea typeface="Calibri" pitchFamily="34" charset="0"/>
                <a:cs typeface="Times New Roman" pitchFamily="18" charset="0"/>
              </a:rPr>
              <a:t>zellikle modern sanayi toplumlarında, yeni ve modern değerlerin, </a:t>
            </a:r>
            <a:r>
              <a:rPr lang="tr-TR" sz="1400" dirty="0" err="1">
                <a:solidFill>
                  <a:srgbClr val="000000"/>
                </a:solidFill>
                <a:latin typeface="Times New Roman" pitchFamily="18" charset="0"/>
                <a:ea typeface="Calibri" pitchFamily="34" charset="0"/>
                <a:cs typeface="Times New Roman" pitchFamily="18" charset="0"/>
              </a:rPr>
              <a:t>sek</a:t>
            </a:r>
            <a:r>
              <a:rPr lang="tr-TR" sz="1400" dirty="0" err="1">
                <a:solidFill>
                  <a:srgbClr val="000000"/>
                </a:solidFill>
                <a:latin typeface="Calibri"/>
                <a:ea typeface="Calibri" pitchFamily="34" charset="0"/>
                <a:cs typeface="Times New Roman" pitchFamily="18" charset="0"/>
              </a:rPr>
              <a:t>ü</a:t>
            </a:r>
            <a:r>
              <a:rPr lang="tr-TR" sz="1400" dirty="0" err="1">
                <a:solidFill>
                  <a:srgbClr val="000000"/>
                </a:solidFill>
                <a:latin typeface="Times New Roman" pitchFamily="18" charset="0"/>
                <a:ea typeface="Calibri" pitchFamily="34" charset="0"/>
                <a:cs typeface="Times New Roman" pitchFamily="18" charset="0"/>
              </a:rPr>
              <a:t>ler</a:t>
            </a:r>
            <a:r>
              <a:rPr lang="tr-TR" sz="1400" dirty="0">
                <a:solidFill>
                  <a:srgbClr val="000000"/>
                </a:solidFill>
                <a:latin typeface="Times New Roman" pitchFamily="18" charset="0"/>
                <a:ea typeface="Calibri" pitchFamily="34" charset="0"/>
                <a:cs typeface="Times New Roman" pitchFamily="18" charset="0"/>
              </a:rPr>
              <a:t> d</a:t>
            </a:r>
            <a:r>
              <a:rPr lang="tr-TR" sz="1400" dirty="0">
                <a:solidFill>
                  <a:srgbClr val="000000"/>
                </a:solidFill>
                <a:latin typeface="Calibri"/>
                <a:ea typeface="Calibri" pitchFamily="34" charset="0"/>
                <a:cs typeface="Times New Roman" pitchFamily="18" charset="0"/>
              </a:rPr>
              <a:t>ü</a:t>
            </a:r>
            <a:r>
              <a:rPr lang="tr-TR" sz="1400" dirty="0">
                <a:solidFill>
                  <a:srgbClr val="000000"/>
                </a:solidFill>
                <a:latin typeface="Times New Roman" pitchFamily="18" charset="0"/>
                <a:ea typeface="Calibri" pitchFamily="34" charset="0"/>
                <a:cs typeface="Times New Roman" pitchFamily="18" charset="0"/>
              </a:rPr>
              <a:t>nya g</a:t>
            </a:r>
            <a:r>
              <a:rPr lang="tr-TR" sz="1400" dirty="0">
                <a:solidFill>
                  <a:srgbClr val="000000"/>
                </a:solidFill>
                <a:latin typeface="Calibri"/>
                <a:ea typeface="Calibri" pitchFamily="34" charset="0"/>
                <a:cs typeface="Times New Roman" pitchFamily="18" charset="0"/>
              </a:rPr>
              <a:t>ö</a:t>
            </a:r>
            <a:r>
              <a:rPr lang="tr-TR" sz="1400" dirty="0">
                <a:solidFill>
                  <a:srgbClr val="000000"/>
                </a:solidFill>
                <a:latin typeface="Times New Roman" pitchFamily="18" charset="0"/>
                <a:ea typeface="Calibri" pitchFamily="34" charset="0"/>
                <a:cs typeface="Times New Roman" pitchFamily="18" charset="0"/>
              </a:rPr>
              <a:t>r</a:t>
            </a:r>
            <a:r>
              <a:rPr lang="tr-TR" sz="1400" dirty="0">
                <a:solidFill>
                  <a:srgbClr val="000000"/>
                </a:solidFill>
                <a:latin typeface="Calibri"/>
                <a:ea typeface="Calibri" pitchFamily="34" charset="0"/>
                <a:cs typeface="Times New Roman" pitchFamily="18" charset="0"/>
              </a:rPr>
              <a:t>ü</a:t>
            </a:r>
            <a:r>
              <a:rPr lang="tr-TR" sz="1400" dirty="0">
                <a:solidFill>
                  <a:srgbClr val="000000"/>
                </a:solidFill>
                <a:latin typeface="Times New Roman" pitchFamily="18" charset="0"/>
                <a:ea typeface="Calibri" pitchFamily="34" charset="0"/>
                <a:cs typeface="Times New Roman" pitchFamily="18" charset="0"/>
              </a:rPr>
              <a:t>ş</a:t>
            </a:r>
            <a:r>
              <a:rPr lang="tr-TR" sz="1400" dirty="0">
                <a:solidFill>
                  <a:srgbClr val="000000"/>
                </a:solidFill>
                <a:latin typeface="Calibri"/>
                <a:ea typeface="Calibri" pitchFamily="34" charset="0"/>
                <a:cs typeface="Times New Roman" pitchFamily="18" charset="0"/>
              </a:rPr>
              <a:t>ü</a:t>
            </a:r>
            <a:r>
              <a:rPr lang="tr-TR" sz="1400" dirty="0">
                <a:solidFill>
                  <a:srgbClr val="000000"/>
                </a:solidFill>
                <a:latin typeface="Times New Roman" pitchFamily="18" charset="0"/>
                <a:ea typeface="Calibri" pitchFamily="34" charset="0"/>
                <a:cs typeface="Times New Roman" pitchFamily="18" charset="0"/>
              </a:rPr>
              <a:t> ve zihniyetlerin, geleneksel ve kurumlaşmış dini yapılar, formlar, inan</a:t>
            </a:r>
            <a:r>
              <a:rPr lang="tr-TR" sz="1400" dirty="0">
                <a:solidFill>
                  <a:srgbClr val="000000"/>
                </a:solidFill>
                <a:latin typeface="Calibri"/>
                <a:ea typeface="Calibri" pitchFamily="34" charset="0"/>
                <a:cs typeface="Times New Roman" pitchFamily="18" charset="0"/>
              </a:rPr>
              <a:t>ç</a:t>
            </a:r>
            <a:r>
              <a:rPr lang="tr-TR" sz="1400" dirty="0">
                <a:solidFill>
                  <a:srgbClr val="000000"/>
                </a:solidFill>
                <a:latin typeface="Times New Roman" pitchFamily="18" charset="0"/>
                <a:ea typeface="Calibri" pitchFamily="34" charset="0"/>
                <a:cs typeface="Times New Roman" pitchFamily="18" charset="0"/>
              </a:rPr>
              <a:t>lar, </a:t>
            </a:r>
            <a:r>
              <a:rPr lang="tr-TR" sz="1400" dirty="0">
                <a:solidFill>
                  <a:srgbClr val="000000"/>
                </a:solidFill>
                <a:latin typeface="Calibri"/>
                <a:ea typeface="Calibri" pitchFamily="34" charset="0"/>
                <a:cs typeface="Times New Roman" pitchFamily="18" charset="0"/>
              </a:rPr>
              <a:t>ö</a:t>
            </a:r>
            <a:r>
              <a:rPr lang="tr-TR" sz="1400" dirty="0">
                <a:solidFill>
                  <a:srgbClr val="000000"/>
                </a:solidFill>
                <a:latin typeface="Times New Roman" pitchFamily="18" charset="0"/>
                <a:ea typeface="Calibri" pitchFamily="34" charset="0"/>
                <a:cs typeface="Times New Roman" pitchFamily="18" charset="0"/>
              </a:rPr>
              <a:t>rf ve adetler, norm ve değerler i</a:t>
            </a:r>
            <a:r>
              <a:rPr lang="tr-TR" sz="1400" dirty="0">
                <a:solidFill>
                  <a:srgbClr val="000000"/>
                </a:solidFill>
                <a:latin typeface="Calibri"/>
                <a:ea typeface="Calibri" pitchFamily="34" charset="0"/>
                <a:cs typeface="Times New Roman" pitchFamily="18" charset="0"/>
              </a:rPr>
              <a:t>ç</a:t>
            </a:r>
            <a:r>
              <a:rPr lang="tr-TR" sz="1400" dirty="0">
                <a:solidFill>
                  <a:srgbClr val="000000"/>
                </a:solidFill>
                <a:latin typeface="Times New Roman" pitchFamily="18" charset="0"/>
                <a:ea typeface="Calibri" pitchFamily="34" charset="0"/>
                <a:cs typeface="Times New Roman" pitchFamily="18" charset="0"/>
              </a:rPr>
              <a:t>in olumsuz bir durum ortaya </a:t>
            </a:r>
            <a:r>
              <a:rPr lang="tr-TR" sz="1400" dirty="0">
                <a:solidFill>
                  <a:srgbClr val="000000"/>
                </a:solidFill>
                <a:latin typeface="Calibri"/>
                <a:ea typeface="Calibri" pitchFamily="34" charset="0"/>
                <a:cs typeface="Times New Roman" pitchFamily="18" charset="0"/>
              </a:rPr>
              <a:t>ç</a:t>
            </a:r>
            <a:r>
              <a:rPr lang="tr-TR" sz="1400" dirty="0">
                <a:solidFill>
                  <a:srgbClr val="000000"/>
                </a:solidFill>
                <a:latin typeface="Times New Roman" pitchFamily="18" charset="0"/>
                <a:ea typeface="Calibri" pitchFamily="34" charset="0"/>
                <a:cs typeface="Times New Roman" pitchFamily="18" charset="0"/>
              </a:rPr>
              <a:t>ıkardığı s</a:t>
            </a:r>
            <a:r>
              <a:rPr lang="tr-TR" sz="1400" dirty="0">
                <a:solidFill>
                  <a:srgbClr val="000000"/>
                </a:solidFill>
                <a:latin typeface="Calibri"/>
                <a:ea typeface="Calibri" pitchFamily="34" charset="0"/>
                <a:cs typeface="Times New Roman" pitchFamily="18" charset="0"/>
              </a:rPr>
              <a:t>ö</a:t>
            </a:r>
            <a:r>
              <a:rPr lang="tr-TR" sz="1400" dirty="0">
                <a:solidFill>
                  <a:srgbClr val="000000"/>
                </a:solidFill>
                <a:latin typeface="Times New Roman" pitchFamily="18" charset="0"/>
                <a:ea typeface="Calibri" pitchFamily="34" charset="0"/>
                <a:cs typeface="Times New Roman" pitchFamily="18" charset="0"/>
              </a:rPr>
              <a:t>ylenebilir.</a:t>
            </a:r>
            <a:endParaRPr lang="tr-TR" sz="1400" dirty="0">
              <a:solidFill>
                <a:prstClr val="black"/>
              </a:solidFill>
              <a:latin typeface="Arial" pitchFamily="34" charset="0"/>
              <a:cs typeface="Arial" pitchFamily="34" charset="0"/>
            </a:endParaRPr>
          </a:p>
          <a:p>
            <a:pPr algn="just" eaLnBrk="0" fontAlgn="base" hangingPunct="0">
              <a:spcBef>
                <a:spcPct val="0"/>
              </a:spcBef>
              <a:spcAft>
                <a:spcPct val="0"/>
              </a:spcAft>
            </a:pPr>
            <a:r>
              <a:rPr lang="tr-TR" sz="1400" dirty="0">
                <a:solidFill>
                  <a:srgbClr val="000000"/>
                </a:solidFill>
                <a:latin typeface="Times New Roman" pitchFamily="18" charset="0"/>
                <a:ea typeface="Calibri" pitchFamily="34" charset="0"/>
                <a:cs typeface="Times New Roman" pitchFamily="18" charset="0"/>
              </a:rPr>
              <a:t>E. </a:t>
            </a:r>
            <a:r>
              <a:rPr lang="tr-TR" sz="1400" dirty="0" err="1">
                <a:solidFill>
                  <a:srgbClr val="000000"/>
                </a:solidFill>
                <a:latin typeface="Times New Roman" pitchFamily="18" charset="0"/>
                <a:ea typeface="Calibri" pitchFamily="34" charset="0"/>
                <a:cs typeface="Times New Roman" pitchFamily="18" charset="0"/>
              </a:rPr>
              <a:t>Durkheim</a:t>
            </a:r>
            <a:r>
              <a:rPr lang="tr-TR" sz="1400" dirty="0">
                <a:solidFill>
                  <a:srgbClr val="000000"/>
                </a:solidFill>
                <a:latin typeface="Times New Roman" pitchFamily="18" charset="0"/>
                <a:ea typeface="Calibri" pitchFamily="34" charset="0"/>
                <a:cs typeface="Times New Roman" pitchFamily="18" charset="0"/>
              </a:rPr>
              <a:t> ve M. </a:t>
            </a:r>
            <a:r>
              <a:rPr lang="tr-TR" sz="1400" dirty="0" err="1">
                <a:solidFill>
                  <a:srgbClr val="000000"/>
                </a:solidFill>
                <a:latin typeface="Times New Roman" pitchFamily="18" charset="0"/>
                <a:ea typeface="Calibri" pitchFamily="34" charset="0"/>
                <a:cs typeface="Times New Roman" pitchFamily="18" charset="0"/>
              </a:rPr>
              <a:t>Weber</a:t>
            </a:r>
            <a:r>
              <a:rPr lang="tr-TR" sz="1400" dirty="0">
                <a:solidFill>
                  <a:srgbClr val="000000"/>
                </a:solidFill>
                <a:latin typeface="Times New Roman" pitchFamily="18" charset="0"/>
                <a:ea typeface="Calibri" pitchFamily="34" charset="0"/>
                <a:cs typeface="Times New Roman" pitchFamily="18" charset="0"/>
              </a:rPr>
              <a:t> gibi bazı sosyologların </a:t>
            </a:r>
            <a:r>
              <a:rPr lang="tr-TR" sz="1400" dirty="0">
                <a:solidFill>
                  <a:srgbClr val="000000"/>
                </a:solidFill>
                <a:latin typeface="Calibri"/>
                <a:ea typeface="Calibri" pitchFamily="34" charset="0"/>
                <a:cs typeface="Times New Roman" pitchFamily="18" charset="0"/>
              </a:rPr>
              <a:t>ç</a:t>
            </a:r>
            <a:r>
              <a:rPr lang="tr-TR" sz="1400" dirty="0">
                <a:solidFill>
                  <a:srgbClr val="000000"/>
                </a:solidFill>
                <a:latin typeface="Times New Roman" pitchFamily="18" charset="0"/>
                <a:ea typeface="Calibri" pitchFamily="34" charset="0"/>
                <a:cs typeface="Times New Roman" pitchFamily="18" charset="0"/>
              </a:rPr>
              <a:t>alışmalarında egemen d</a:t>
            </a:r>
            <a:r>
              <a:rPr lang="tr-TR" sz="1400" dirty="0">
                <a:solidFill>
                  <a:srgbClr val="000000"/>
                </a:solidFill>
                <a:latin typeface="Calibri"/>
                <a:ea typeface="Calibri" pitchFamily="34" charset="0"/>
                <a:cs typeface="Times New Roman" pitchFamily="18" charset="0"/>
              </a:rPr>
              <a:t>ü</a:t>
            </a:r>
            <a:r>
              <a:rPr lang="tr-TR" sz="1400" dirty="0">
                <a:solidFill>
                  <a:srgbClr val="000000"/>
                </a:solidFill>
                <a:latin typeface="Times New Roman" pitchFamily="18" charset="0"/>
                <a:ea typeface="Calibri" pitchFamily="34" charset="0"/>
                <a:cs typeface="Times New Roman" pitchFamily="18" charset="0"/>
              </a:rPr>
              <a:t>ş</a:t>
            </a:r>
            <a:r>
              <a:rPr lang="tr-TR" sz="1400" dirty="0">
                <a:solidFill>
                  <a:srgbClr val="000000"/>
                </a:solidFill>
                <a:latin typeface="Calibri"/>
                <a:ea typeface="Calibri" pitchFamily="34" charset="0"/>
                <a:cs typeface="Times New Roman" pitchFamily="18" charset="0"/>
              </a:rPr>
              <a:t>ü</a:t>
            </a:r>
            <a:r>
              <a:rPr lang="tr-TR" sz="1400" dirty="0">
                <a:solidFill>
                  <a:srgbClr val="000000"/>
                </a:solidFill>
                <a:latin typeface="Times New Roman" pitchFamily="18" charset="0"/>
                <a:ea typeface="Calibri" pitchFamily="34" charset="0"/>
                <a:cs typeface="Times New Roman" pitchFamily="18" charset="0"/>
              </a:rPr>
              <a:t>nce, modern toplumda dinin </a:t>
            </a:r>
            <a:r>
              <a:rPr lang="tr-TR" sz="1400" dirty="0">
                <a:solidFill>
                  <a:srgbClr val="000000"/>
                </a:solidFill>
                <a:latin typeface="Calibri"/>
                <a:ea typeface="Calibri" pitchFamily="34" charset="0"/>
                <a:cs typeface="Times New Roman" pitchFamily="18" charset="0"/>
              </a:rPr>
              <a:t>çö</a:t>
            </a:r>
            <a:r>
              <a:rPr lang="tr-TR" sz="1400" dirty="0">
                <a:solidFill>
                  <a:srgbClr val="000000"/>
                </a:solidFill>
                <a:latin typeface="Times New Roman" pitchFamily="18" charset="0"/>
                <a:ea typeface="Calibri" pitchFamily="34" charset="0"/>
                <a:cs typeface="Times New Roman" pitchFamily="18" charset="0"/>
              </a:rPr>
              <a:t>k</a:t>
            </a:r>
            <a:r>
              <a:rPr lang="tr-TR" sz="1400" dirty="0">
                <a:solidFill>
                  <a:srgbClr val="000000"/>
                </a:solidFill>
                <a:latin typeface="Calibri"/>
                <a:ea typeface="Calibri" pitchFamily="34" charset="0"/>
                <a:cs typeface="Times New Roman" pitchFamily="18" charset="0"/>
              </a:rPr>
              <a:t>ü</a:t>
            </a:r>
            <a:r>
              <a:rPr lang="tr-TR" sz="1400" dirty="0">
                <a:solidFill>
                  <a:srgbClr val="000000"/>
                </a:solidFill>
                <a:latin typeface="Times New Roman" pitchFamily="18" charset="0"/>
                <a:ea typeface="Calibri" pitchFamily="34" charset="0"/>
                <a:cs typeface="Times New Roman" pitchFamily="18" charset="0"/>
              </a:rPr>
              <a:t>ş</a:t>
            </a:r>
            <a:r>
              <a:rPr lang="tr-TR" sz="1400" dirty="0">
                <a:solidFill>
                  <a:srgbClr val="000000"/>
                </a:solidFill>
                <a:latin typeface="Calibri"/>
                <a:ea typeface="Calibri" pitchFamily="34" charset="0"/>
                <a:cs typeface="Times New Roman" pitchFamily="18" charset="0"/>
              </a:rPr>
              <a:t>ü</a:t>
            </a:r>
            <a:r>
              <a:rPr lang="tr-TR" sz="1400" dirty="0">
                <a:solidFill>
                  <a:srgbClr val="000000"/>
                </a:solidFill>
                <a:latin typeface="Times New Roman" pitchFamily="18" charset="0"/>
                <a:ea typeface="Calibri" pitchFamily="34" charset="0"/>
                <a:cs typeface="Times New Roman" pitchFamily="18" charset="0"/>
              </a:rPr>
              <a:t>n</a:t>
            </a:r>
            <a:r>
              <a:rPr lang="tr-TR" sz="1400" dirty="0">
                <a:solidFill>
                  <a:srgbClr val="000000"/>
                </a:solidFill>
                <a:latin typeface="Calibri"/>
                <a:ea typeface="Calibri" pitchFamily="34" charset="0"/>
                <a:cs typeface="Times New Roman" pitchFamily="18" charset="0"/>
              </a:rPr>
              <a:t>ü</a:t>
            </a:r>
            <a:r>
              <a:rPr lang="tr-TR" sz="1400" dirty="0">
                <a:solidFill>
                  <a:srgbClr val="000000"/>
                </a:solidFill>
                <a:latin typeface="Times New Roman" pitchFamily="18" charset="0"/>
                <a:ea typeface="Calibri" pitchFamily="34" charset="0"/>
                <a:cs typeface="Times New Roman" pitchFamily="18" charset="0"/>
              </a:rPr>
              <a:t> beraberinde getiren bir d</a:t>
            </a:r>
            <a:r>
              <a:rPr lang="tr-TR" sz="1400" dirty="0">
                <a:solidFill>
                  <a:srgbClr val="000000"/>
                </a:solidFill>
                <a:latin typeface="Calibri"/>
                <a:ea typeface="Calibri" pitchFamily="34" charset="0"/>
                <a:cs typeface="Times New Roman" pitchFamily="18" charset="0"/>
              </a:rPr>
              <a:t>ü</a:t>
            </a:r>
            <a:r>
              <a:rPr lang="tr-TR" sz="1400" dirty="0">
                <a:solidFill>
                  <a:srgbClr val="000000"/>
                </a:solidFill>
                <a:latin typeface="Times New Roman" pitchFamily="18" charset="0"/>
                <a:ea typeface="Calibri" pitchFamily="34" charset="0"/>
                <a:cs typeface="Times New Roman" pitchFamily="18" charset="0"/>
              </a:rPr>
              <a:t>nyevileşmenin, bir din </a:t>
            </a:r>
            <a:r>
              <a:rPr lang="tr-TR" sz="1400" dirty="0" err="1">
                <a:solidFill>
                  <a:srgbClr val="000000"/>
                </a:solidFill>
                <a:latin typeface="Times New Roman" pitchFamily="18" charset="0"/>
                <a:ea typeface="Calibri" pitchFamily="34" charset="0"/>
                <a:cs typeface="Times New Roman" pitchFamily="18" charset="0"/>
              </a:rPr>
              <a:t>dışılaşmanın</a:t>
            </a:r>
            <a:r>
              <a:rPr lang="tr-TR" sz="1400" dirty="0">
                <a:solidFill>
                  <a:srgbClr val="000000"/>
                </a:solidFill>
                <a:latin typeface="Times New Roman" pitchFamily="18" charset="0"/>
                <a:ea typeface="Calibri" pitchFamily="34" charset="0"/>
                <a:cs typeface="Times New Roman" pitchFamily="18" charset="0"/>
              </a:rPr>
              <a:t> varlığı ile ilgilidir. </a:t>
            </a:r>
            <a:r>
              <a:rPr lang="tr-TR" sz="1400" dirty="0" err="1">
                <a:solidFill>
                  <a:srgbClr val="000000"/>
                </a:solidFill>
                <a:latin typeface="Times New Roman" pitchFamily="18" charset="0"/>
                <a:ea typeface="Calibri" pitchFamily="34" charset="0"/>
                <a:cs typeface="Times New Roman" pitchFamily="18" charset="0"/>
              </a:rPr>
              <a:t>Sek</a:t>
            </a:r>
            <a:r>
              <a:rPr lang="tr-TR" sz="1400" dirty="0" err="1">
                <a:solidFill>
                  <a:srgbClr val="000000"/>
                </a:solidFill>
                <a:latin typeface="Calibri"/>
                <a:ea typeface="Calibri" pitchFamily="34" charset="0"/>
                <a:cs typeface="Times New Roman" pitchFamily="18" charset="0"/>
              </a:rPr>
              <a:t>ü</a:t>
            </a:r>
            <a:r>
              <a:rPr lang="tr-TR" sz="1400" dirty="0" err="1">
                <a:solidFill>
                  <a:srgbClr val="000000"/>
                </a:solidFill>
                <a:latin typeface="Times New Roman" pitchFamily="18" charset="0"/>
                <a:ea typeface="Calibri" pitchFamily="34" charset="0"/>
                <a:cs typeface="Times New Roman" pitchFamily="18" charset="0"/>
              </a:rPr>
              <a:t>lerleşme</a:t>
            </a:r>
            <a:r>
              <a:rPr lang="tr-TR" sz="1400" dirty="0">
                <a:solidFill>
                  <a:srgbClr val="000000"/>
                </a:solidFill>
                <a:latin typeface="Times New Roman" pitchFamily="18" charset="0"/>
                <a:ea typeface="Calibri" pitchFamily="34" charset="0"/>
                <a:cs typeface="Times New Roman" pitchFamily="18" charset="0"/>
              </a:rPr>
              <a:t> teorisi olarak nitelenen bu d</a:t>
            </a:r>
            <a:r>
              <a:rPr lang="tr-TR" sz="1400" dirty="0">
                <a:solidFill>
                  <a:srgbClr val="000000"/>
                </a:solidFill>
                <a:latin typeface="Calibri"/>
                <a:ea typeface="Calibri" pitchFamily="34" charset="0"/>
                <a:cs typeface="Times New Roman" pitchFamily="18" charset="0"/>
              </a:rPr>
              <a:t>ü</a:t>
            </a:r>
            <a:r>
              <a:rPr lang="tr-TR" sz="1400" dirty="0">
                <a:solidFill>
                  <a:srgbClr val="000000"/>
                </a:solidFill>
                <a:latin typeface="Times New Roman" pitchFamily="18" charset="0"/>
                <a:ea typeface="Calibri" pitchFamily="34" charset="0"/>
                <a:cs typeface="Times New Roman" pitchFamily="18" charset="0"/>
              </a:rPr>
              <a:t>ş</a:t>
            </a:r>
            <a:r>
              <a:rPr lang="tr-TR" sz="1400" dirty="0">
                <a:solidFill>
                  <a:srgbClr val="000000"/>
                </a:solidFill>
                <a:latin typeface="Calibri"/>
                <a:ea typeface="Calibri" pitchFamily="34" charset="0"/>
                <a:cs typeface="Times New Roman" pitchFamily="18" charset="0"/>
              </a:rPr>
              <a:t>ü</a:t>
            </a:r>
            <a:r>
              <a:rPr lang="tr-TR" sz="1400" dirty="0">
                <a:solidFill>
                  <a:srgbClr val="000000"/>
                </a:solidFill>
                <a:latin typeface="Times New Roman" pitchFamily="18" charset="0"/>
                <a:ea typeface="Calibri" pitchFamily="34" charset="0"/>
                <a:cs typeface="Times New Roman" pitchFamily="18" charset="0"/>
              </a:rPr>
              <a:t>nce, dinin giderek sosyal hayattan uzaklaşacağı varsayımı </a:t>
            </a:r>
            <a:r>
              <a:rPr lang="tr-TR" sz="1400" dirty="0">
                <a:solidFill>
                  <a:srgbClr val="000000"/>
                </a:solidFill>
                <a:latin typeface="Calibri"/>
                <a:ea typeface="Calibri" pitchFamily="34" charset="0"/>
                <a:cs typeface="Times New Roman" pitchFamily="18" charset="0"/>
              </a:rPr>
              <a:t>ü</a:t>
            </a:r>
            <a:r>
              <a:rPr lang="tr-TR" sz="1400" dirty="0">
                <a:solidFill>
                  <a:srgbClr val="000000"/>
                </a:solidFill>
                <a:latin typeface="Times New Roman" pitchFamily="18" charset="0"/>
                <a:ea typeface="Calibri" pitchFamily="34" charset="0"/>
                <a:cs typeface="Times New Roman" pitchFamily="18" charset="0"/>
              </a:rPr>
              <a:t>zerine kuruludur. </a:t>
            </a:r>
            <a:r>
              <a:rPr lang="tr-TR" sz="1400" dirty="0" err="1">
                <a:solidFill>
                  <a:srgbClr val="000000"/>
                </a:solidFill>
                <a:latin typeface="Times New Roman" pitchFamily="18" charset="0"/>
                <a:ea typeface="Calibri" pitchFamily="34" charset="0"/>
                <a:cs typeface="Times New Roman" pitchFamily="18" charset="0"/>
              </a:rPr>
              <a:t>Weber</a:t>
            </a:r>
            <a:r>
              <a:rPr lang="tr-TR" sz="1400" dirty="0">
                <a:solidFill>
                  <a:srgbClr val="000000"/>
                </a:solidFill>
                <a:latin typeface="Times New Roman" pitchFamily="18" charset="0"/>
                <a:ea typeface="Calibri" pitchFamily="34" charset="0"/>
                <a:cs typeface="Times New Roman" pitchFamily="18" charset="0"/>
              </a:rPr>
              <a:t> tarafından kuramsal olarak ortaya konulan bu teori, E. </a:t>
            </a:r>
            <a:r>
              <a:rPr lang="tr-TR" sz="1400" dirty="0" err="1">
                <a:solidFill>
                  <a:srgbClr val="000000"/>
                </a:solidFill>
                <a:latin typeface="Times New Roman" pitchFamily="18" charset="0"/>
                <a:ea typeface="Calibri" pitchFamily="34" charset="0"/>
                <a:cs typeface="Times New Roman" pitchFamily="18" charset="0"/>
              </a:rPr>
              <a:t>Troeltcsh</a:t>
            </a:r>
            <a:r>
              <a:rPr lang="tr-TR" sz="1400" dirty="0">
                <a:solidFill>
                  <a:srgbClr val="000000"/>
                </a:solidFill>
                <a:latin typeface="Times New Roman" pitchFamily="18" charset="0"/>
                <a:ea typeface="Calibri" pitchFamily="34" charset="0"/>
                <a:cs typeface="Times New Roman" pitchFamily="18" charset="0"/>
              </a:rPr>
              <a:t> tarafından yaygınlaştırılmıştır.Bu bakış a</a:t>
            </a:r>
            <a:r>
              <a:rPr lang="tr-TR" sz="1400" dirty="0">
                <a:solidFill>
                  <a:srgbClr val="000000"/>
                </a:solidFill>
                <a:latin typeface="Calibri"/>
                <a:ea typeface="Calibri" pitchFamily="34" charset="0"/>
                <a:cs typeface="Times New Roman" pitchFamily="18" charset="0"/>
              </a:rPr>
              <a:t>ç</a:t>
            </a:r>
            <a:r>
              <a:rPr lang="tr-TR" sz="1400" dirty="0">
                <a:solidFill>
                  <a:srgbClr val="000000"/>
                </a:solidFill>
                <a:latin typeface="Times New Roman" pitchFamily="18" charset="0"/>
                <a:ea typeface="Calibri" pitchFamily="34" charset="0"/>
                <a:cs typeface="Times New Roman" pitchFamily="18" charset="0"/>
              </a:rPr>
              <a:t>ısına g</a:t>
            </a:r>
            <a:r>
              <a:rPr lang="tr-TR" sz="1400" dirty="0">
                <a:solidFill>
                  <a:srgbClr val="000000"/>
                </a:solidFill>
                <a:latin typeface="Calibri"/>
                <a:ea typeface="Calibri" pitchFamily="34" charset="0"/>
                <a:cs typeface="Times New Roman" pitchFamily="18" charset="0"/>
              </a:rPr>
              <a:t>ö</a:t>
            </a:r>
            <a:r>
              <a:rPr lang="tr-TR" sz="1400" dirty="0">
                <a:solidFill>
                  <a:srgbClr val="000000"/>
                </a:solidFill>
                <a:latin typeface="Times New Roman" pitchFamily="18" charset="0"/>
                <a:ea typeface="Calibri" pitchFamily="34" charset="0"/>
                <a:cs typeface="Times New Roman" pitchFamily="18" charset="0"/>
              </a:rPr>
              <a:t>re bir toplum ne kadar modern ise o kadar </a:t>
            </a:r>
            <a:r>
              <a:rPr lang="tr-TR" sz="1400" dirty="0" err="1">
                <a:solidFill>
                  <a:srgbClr val="000000"/>
                </a:solidFill>
                <a:latin typeface="Times New Roman" pitchFamily="18" charset="0"/>
                <a:ea typeface="Calibri" pitchFamily="34" charset="0"/>
                <a:cs typeface="Times New Roman" pitchFamily="18" charset="0"/>
              </a:rPr>
              <a:t>sek</a:t>
            </a:r>
            <a:r>
              <a:rPr lang="tr-TR" sz="1400" dirty="0" err="1">
                <a:solidFill>
                  <a:srgbClr val="000000"/>
                </a:solidFill>
                <a:latin typeface="Calibri"/>
                <a:ea typeface="Calibri" pitchFamily="34" charset="0"/>
                <a:cs typeface="Times New Roman" pitchFamily="18" charset="0"/>
              </a:rPr>
              <a:t>ü</a:t>
            </a:r>
            <a:r>
              <a:rPr lang="tr-TR" sz="1400" dirty="0" err="1">
                <a:solidFill>
                  <a:srgbClr val="000000"/>
                </a:solidFill>
                <a:latin typeface="Times New Roman" pitchFamily="18" charset="0"/>
                <a:ea typeface="Calibri" pitchFamily="34" charset="0"/>
                <a:cs typeface="Times New Roman" pitchFamily="18" charset="0"/>
              </a:rPr>
              <a:t>lerdir</a:t>
            </a:r>
            <a:r>
              <a:rPr lang="tr-TR" sz="1400" dirty="0">
                <a:solidFill>
                  <a:srgbClr val="000000"/>
                </a:solidFill>
                <a:latin typeface="Times New Roman" pitchFamily="18" charset="0"/>
                <a:ea typeface="Calibri" pitchFamily="34" charset="0"/>
                <a:cs typeface="Times New Roman" pitchFamily="18" charset="0"/>
              </a:rPr>
              <a:t>; modernleşmenin d</a:t>
            </a:r>
            <a:r>
              <a:rPr lang="tr-TR" sz="1400" dirty="0">
                <a:solidFill>
                  <a:srgbClr val="000000"/>
                </a:solidFill>
                <a:latin typeface="Calibri"/>
                <a:ea typeface="Calibri" pitchFamily="34" charset="0"/>
                <a:cs typeface="Times New Roman" pitchFamily="18" charset="0"/>
              </a:rPr>
              <a:t>ü</a:t>
            </a:r>
            <a:r>
              <a:rPr lang="tr-TR" sz="1400" dirty="0">
                <a:solidFill>
                  <a:srgbClr val="000000"/>
                </a:solidFill>
                <a:latin typeface="Times New Roman" pitchFamily="18" charset="0"/>
                <a:ea typeface="Calibri" pitchFamily="34" charset="0"/>
                <a:cs typeface="Times New Roman" pitchFamily="18" charset="0"/>
              </a:rPr>
              <a:t>zeyi ne kadar y</a:t>
            </a:r>
            <a:r>
              <a:rPr lang="tr-TR" sz="1400" dirty="0">
                <a:solidFill>
                  <a:srgbClr val="000000"/>
                </a:solidFill>
                <a:latin typeface="Calibri"/>
                <a:ea typeface="Calibri" pitchFamily="34" charset="0"/>
                <a:cs typeface="Times New Roman" pitchFamily="18" charset="0"/>
              </a:rPr>
              <a:t>ü</a:t>
            </a:r>
            <a:r>
              <a:rPr lang="tr-TR" sz="1400" dirty="0">
                <a:solidFill>
                  <a:srgbClr val="000000"/>
                </a:solidFill>
                <a:latin typeface="Times New Roman" pitchFamily="18" charset="0"/>
                <a:ea typeface="Calibri" pitchFamily="34" charset="0"/>
                <a:cs typeface="Times New Roman" pitchFamily="18" charset="0"/>
              </a:rPr>
              <a:t>ksekse </a:t>
            </a:r>
            <a:r>
              <a:rPr lang="tr-TR" sz="1400" dirty="0" err="1">
                <a:solidFill>
                  <a:srgbClr val="000000"/>
                </a:solidFill>
                <a:latin typeface="Times New Roman" pitchFamily="18" charset="0"/>
                <a:ea typeface="Calibri" pitchFamily="34" charset="0"/>
                <a:cs typeface="Times New Roman" pitchFamily="18" charset="0"/>
              </a:rPr>
              <a:t>sek</a:t>
            </a:r>
            <a:r>
              <a:rPr lang="tr-TR" sz="1400" dirty="0" err="1">
                <a:solidFill>
                  <a:srgbClr val="000000"/>
                </a:solidFill>
                <a:latin typeface="Calibri"/>
                <a:ea typeface="Calibri" pitchFamily="34" charset="0"/>
                <a:cs typeface="Times New Roman" pitchFamily="18" charset="0"/>
              </a:rPr>
              <a:t>ü</a:t>
            </a:r>
            <a:r>
              <a:rPr lang="tr-TR" sz="1400" dirty="0" err="1">
                <a:solidFill>
                  <a:srgbClr val="000000"/>
                </a:solidFill>
                <a:latin typeface="Times New Roman" pitchFamily="18" charset="0"/>
                <a:ea typeface="Calibri" pitchFamily="34" charset="0"/>
                <a:cs typeface="Times New Roman" pitchFamily="18" charset="0"/>
              </a:rPr>
              <a:t>lerleşmenin</a:t>
            </a:r>
            <a:r>
              <a:rPr lang="tr-TR" sz="1400" dirty="0">
                <a:solidFill>
                  <a:srgbClr val="000000"/>
                </a:solidFill>
                <a:latin typeface="Times New Roman" pitchFamily="18" charset="0"/>
                <a:ea typeface="Calibri" pitchFamily="34" charset="0"/>
                <a:cs typeface="Times New Roman" pitchFamily="18" charset="0"/>
              </a:rPr>
              <a:t> d</a:t>
            </a:r>
            <a:r>
              <a:rPr lang="tr-TR" sz="1400" dirty="0">
                <a:solidFill>
                  <a:srgbClr val="000000"/>
                </a:solidFill>
                <a:latin typeface="Calibri"/>
                <a:ea typeface="Calibri" pitchFamily="34" charset="0"/>
                <a:cs typeface="Times New Roman" pitchFamily="18" charset="0"/>
              </a:rPr>
              <a:t>ü</a:t>
            </a:r>
            <a:r>
              <a:rPr lang="tr-TR" sz="1400" dirty="0">
                <a:solidFill>
                  <a:srgbClr val="000000"/>
                </a:solidFill>
                <a:latin typeface="Times New Roman" pitchFamily="18" charset="0"/>
                <a:ea typeface="Calibri" pitchFamily="34" charset="0"/>
                <a:cs typeface="Times New Roman" pitchFamily="18" charset="0"/>
              </a:rPr>
              <a:t>zeyi de o kadar y</a:t>
            </a:r>
            <a:r>
              <a:rPr lang="tr-TR" sz="1400" dirty="0">
                <a:solidFill>
                  <a:srgbClr val="000000"/>
                </a:solidFill>
                <a:latin typeface="Calibri"/>
                <a:ea typeface="Calibri" pitchFamily="34" charset="0"/>
                <a:cs typeface="Times New Roman" pitchFamily="18" charset="0"/>
              </a:rPr>
              <a:t>ü</a:t>
            </a:r>
            <a:r>
              <a:rPr lang="tr-TR" sz="1400" dirty="0">
                <a:solidFill>
                  <a:srgbClr val="000000"/>
                </a:solidFill>
                <a:latin typeface="Times New Roman" pitchFamily="18" charset="0"/>
                <a:ea typeface="Calibri" pitchFamily="34" charset="0"/>
                <a:cs typeface="Times New Roman" pitchFamily="18" charset="0"/>
              </a:rPr>
              <a:t>ksektir. Bu yaklaşım, </a:t>
            </a:r>
            <a:r>
              <a:rPr lang="tr-TR" sz="1400" dirty="0">
                <a:solidFill>
                  <a:srgbClr val="000000"/>
                </a:solidFill>
                <a:latin typeface="Calibri"/>
                <a:ea typeface="Calibri" pitchFamily="34" charset="0"/>
                <a:cs typeface="Times New Roman" pitchFamily="18" charset="0"/>
              </a:rPr>
              <a:t>“</a:t>
            </a:r>
            <a:r>
              <a:rPr lang="tr-TR" sz="1400" dirty="0">
                <a:solidFill>
                  <a:srgbClr val="000000"/>
                </a:solidFill>
                <a:latin typeface="Times New Roman" pitchFamily="18" charset="0"/>
                <a:ea typeface="Calibri" pitchFamily="34" charset="0"/>
                <a:cs typeface="Times New Roman" pitchFamily="18" charset="0"/>
              </a:rPr>
              <a:t>ne kadar modernleşme, o kadar </a:t>
            </a:r>
            <a:r>
              <a:rPr lang="tr-TR" sz="1400" dirty="0" err="1">
                <a:solidFill>
                  <a:srgbClr val="000000"/>
                </a:solidFill>
                <a:latin typeface="Times New Roman" pitchFamily="18" charset="0"/>
                <a:ea typeface="Calibri" pitchFamily="34" charset="0"/>
                <a:cs typeface="Times New Roman" pitchFamily="18" charset="0"/>
              </a:rPr>
              <a:t>sek</a:t>
            </a:r>
            <a:r>
              <a:rPr lang="tr-TR" sz="1400" dirty="0" err="1">
                <a:solidFill>
                  <a:srgbClr val="000000"/>
                </a:solidFill>
                <a:latin typeface="Calibri"/>
                <a:ea typeface="Calibri" pitchFamily="34" charset="0"/>
                <a:cs typeface="Times New Roman" pitchFamily="18" charset="0"/>
              </a:rPr>
              <a:t>ü</a:t>
            </a:r>
            <a:r>
              <a:rPr lang="tr-TR" sz="1400" dirty="0" err="1">
                <a:solidFill>
                  <a:srgbClr val="000000"/>
                </a:solidFill>
                <a:latin typeface="Times New Roman" pitchFamily="18" charset="0"/>
                <a:ea typeface="Calibri" pitchFamily="34" charset="0"/>
                <a:cs typeface="Times New Roman" pitchFamily="18" charset="0"/>
              </a:rPr>
              <a:t>lerleşme</a:t>
            </a:r>
            <a:r>
              <a:rPr lang="tr-TR" sz="1400" dirty="0">
                <a:solidFill>
                  <a:srgbClr val="000000"/>
                </a:solidFill>
                <a:latin typeface="Calibri"/>
                <a:ea typeface="Calibri" pitchFamily="34" charset="0"/>
                <a:cs typeface="Times New Roman" pitchFamily="18" charset="0"/>
              </a:rPr>
              <a:t>”</a:t>
            </a:r>
            <a:r>
              <a:rPr lang="tr-TR" sz="1400" dirty="0">
                <a:solidFill>
                  <a:srgbClr val="000000"/>
                </a:solidFill>
                <a:latin typeface="Times New Roman" pitchFamily="18" charset="0"/>
                <a:ea typeface="Calibri" pitchFamily="34" charset="0"/>
                <a:cs typeface="Times New Roman" pitchFamily="18" charset="0"/>
              </a:rPr>
              <a:t> olarak </a:t>
            </a:r>
            <a:r>
              <a:rPr lang="tr-TR" sz="1400" dirty="0">
                <a:solidFill>
                  <a:srgbClr val="000000"/>
                </a:solidFill>
                <a:latin typeface="Calibri"/>
                <a:ea typeface="Calibri" pitchFamily="34" charset="0"/>
                <a:cs typeface="Times New Roman" pitchFamily="18" charset="0"/>
              </a:rPr>
              <a:t>ö</a:t>
            </a:r>
            <a:r>
              <a:rPr lang="tr-TR" sz="1400" dirty="0">
                <a:solidFill>
                  <a:srgbClr val="000000"/>
                </a:solidFill>
                <a:latin typeface="Times New Roman" pitchFamily="18" charset="0"/>
                <a:ea typeface="Calibri" pitchFamily="34" charset="0"/>
                <a:cs typeface="Times New Roman" pitchFamily="18" charset="0"/>
              </a:rPr>
              <a:t>zetlenebilir.</a:t>
            </a:r>
            <a:endParaRPr lang="tr-TR" sz="1400" dirty="0">
              <a:solidFill>
                <a:prstClr val="black"/>
              </a:solidFill>
              <a:latin typeface="Arial" pitchFamily="34" charset="0"/>
              <a:cs typeface="Arial" pitchFamily="34" charset="0"/>
            </a:endParaRPr>
          </a:p>
        </p:txBody>
      </p:sp>
    </p:spTree>
    <p:extLst>
      <p:ext uri="{BB962C8B-B14F-4D97-AF65-F5344CB8AC3E}">
        <p14:creationId xmlns:p14="http://schemas.microsoft.com/office/powerpoint/2010/main" val="414994032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7" name="Rectangle 1"/>
          <p:cNvSpPr>
            <a:spLocks noChangeArrowheads="1"/>
          </p:cNvSpPr>
          <p:nvPr/>
        </p:nvSpPr>
        <p:spPr bwMode="auto">
          <a:xfrm>
            <a:off x="1738282" y="428604"/>
            <a:ext cx="8572560" cy="59093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just" fontAlgn="base">
              <a:spcBef>
                <a:spcPct val="0"/>
              </a:spcBef>
              <a:spcAft>
                <a:spcPct val="0"/>
              </a:spcAft>
            </a:pPr>
            <a:r>
              <a:rPr lang="tr-TR" sz="1400" b="1" dirty="0">
                <a:solidFill>
                  <a:srgbClr val="000000"/>
                </a:solidFill>
                <a:latin typeface="Times New Roman" pitchFamily="18" charset="0"/>
                <a:ea typeface="Calibri" pitchFamily="34" charset="0"/>
                <a:cs typeface="Times New Roman" pitchFamily="18" charset="0"/>
              </a:rPr>
              <a:t>2. Dini Olumlu Y</a:t>
            </a:r>
            <a:r>
              <a:rPr lang="tr-TR" sz="1400" b="1" dirty="0">
                <a:solidFill>
                  <a:srgbClr val="000000"/>
                </a:solidFill>
                <a:latin typeface="Calibri"/>
                <a:ea typeface="Calibri" pitchFamily="34" charset="0"/>
                <a:cs typeface="Times New Roman" pitchFamily="18" charset="0"/>
              </a:rPr>
              <a:t>ö</a:t>
            </a:r>
            <a:r>
              <a:rPr lang="tr-TR" sz="1400" b="1" dirty="0">
                <a:solidFill>
                  <a:srgbClr val="000000"/>
                </a:solidFill>
                <a:latin typeface="Times New Roman" pitchFamily="18" charset="0"/>
                <a:ea typeface="Calibri" pitchFamily="34" charset="0"/>
                <a:cs typeface="Times New Roman" pitchFamily="18" charset="0"/>
              </a:rPr>
              <a:t>nde Etkileyen Bir Etken Olarak Toplumsal Değişim</a:t>
            </a:r>
            <a:endParaRPr lang="tr-TR" sz="1400" dirty="0">
              <a:solidFill>
                <a:prstClr val="black"/>
              </a:solidFill>
              <a:latin typeface="Arial" pitchFamily="34" charset="0"/>
              <a:cs typeface="Arial" pitchFamily="34" charset="0"/>
            </a:endParaRPr>
          </a:p>
          <a:p>
            <a:pPr algn="just" eaLnBrk="0" fontAlgn="base" hangingPunct="0">
              <a:spcBef>
                <a:spcPct val="0"/>
              </a:spcBef>
              <a:spcAft>
                <a:spcPct val="0"/>
              </a:spcAft>
            </a:pPr>
            <a:r>
              <a:rPr lang="tr-TR" sz="1400" dirty="0">
                <a:solidFill>
                  <a:srgbClr val="000000"/>
                </a:solidFill>
                <a:latin typeface="Times New Roman" pitchFamily="18" charset="0"/>
                <a:ea typeface="Calibri" pitchFamily="34" charset="0"/>
                <a:cs typeface="Times New Roman" pitchFamily="18" charset="0"/>
              </a:rPr>
              <a:t>Dini olumsuz y</a:t>
            </a:r>
            <a:r>
              <a:rPr lang="tr-TR" sz="1400" dirty="0">
                <a:solidFill>
                  <a:srgbClr val="000000"/>
                </a:solidFill>
                <a:latin typeface="Calibri"/>
                <a:ea typeface="Calibri" pitchFamily="34" charset="0"/>
                <a:cs typeface="Times New Roman" pitchFamily="18" charset="0"/>
              </a:rPr>
              <a:t>ö</a:t>
            </a:r>
            <a:r>
              <a:rPr lang="tr-TR" sz="1400" dirty="0">
                <a:solidFill>
                  <a:srgbClr val="000000"/>
                </a:solidFill>
                <a:latin typeface="Times New Roman" pitchFamily="18" charset="0"/>
                <a:ea typeface="Calibri" pitchFamily="34" charset="0"/>
                <a:cs typeface="Times New Roman" pitchFamily="18" charset="0"/>
              </a:rPr>
              <a:t>nde etkileyen sosyal değişimin yanında bir de dini olumlu y</a:t>
            </a:r>
            <a:r>
              <a:rPr lang="tr-TR" sz="1400" dirty="0">
                <a:solidFill>
                  <a:srgbClr val="000000"/>
                </a:solidFill>
                <a:latin typeface="Calibri"/>
                <a:ea typeface="Calibri" pitchFamily="34" charset="0"/>
                <a:cs typeface="Times New Roman" pitchFamily="18" charset="0"/>
              </a:rPr>
              <a:t>ö</a:t>
            </a:r>
            <a:r>
              <a:rPr lang="tr-TR" sz="1400" dirty="0">
                <a:solidFill>
                  <a:srgbClr val="000000"/>
                </a:solidFill>
                <a:latin typeface="Times New Roman" pitchFamily="18" charset="0"/>
                <a:ea typeface="Calibri" pitchFamily="34" charset="0"/>
                <a:cs typeface="Times New Roman" pitchFamily="18" charset="0"/>
              </a:rPr>
              <a:t>nde etkileyen sosyal değişimden s</a:t>
            </a:r>
            <a:r>
              <a:rPr lang="tr-TR" sz="1400" dirty="0">
                <a:solidFill>
                  <a:srgbClr val="000000"/>
                </a:solidFill>
                <a:latin typeface="Calibri"/>
                <a:ea typeface="Calibri" pitchFamily="34" charset="0"/>
                <a:cs typeface="Times New Roman" pitchFamily="18" charset="0"/>
              </a:rPr>
              <a:t>ö</a:t>
            </a:r>
            <a:r>
              <a:rPr lang="tr-TR" sz="1400" dirty="0">
                <a:solidFill>
                  <a:srgbClr val="000000"/>
                </a:solidFill>
                <a:latin typeface="Times New Roman" pitchFamily="18" charset="0"/>
                <a:ea typeface="Calibri" pitchFamily="34" charset="0"/>
                <a:cs typeface="Times New Roman" pitchFamily="18" charset="0"/>
              </a:rPr>
              <a:t>z etmek m</a:t>
            </a:r>
            <a:r>
              <a:rPr lang="tr-TR" sz="1400" dirty="0">
                <a:solidFill>
                  <a:srgbClr val="000000"/>
                </a:solidFill>
                <a:latin typeface="Calibri"/>
                <a:ea typeface="Calibri" pitchFamily="34" charset="0"/>
                <a:cs typeface="Times New Roman" pitchFamily="18" charset="0"/>
              </a:rPr>
              <a:t>ü</a:t>
            </a:r>
            <a:r>
              <a:rPr lang="tr-TR" sz="1400" dirty="0">
                <a:solidFill>
                  <a:srgbClr val="000000"/>
                </a:solidFill>
                <a:latin typeface="Times New Roman" pitchFamily="18" charset="0"/>
                <a:ea typeface="Calibri" pitchFamily="34" charset="0"/>
                <a:cs typeface="Times New Roman" pitchFamily="18" charset="0"/>
              </a:rPr>
              <a:t>mk</a:t>
            </a:r>
            <a:r>
              <a:rPr lang="tr-TR" sz="1400" dirty="0">
                <a:solidFill>
                  <a:srgbClr val="000000"/>
                </a:solidFill>
                <a:latin typeface="Calibri"/>
                <a:ea typeface="Calibri" pitchFamily="34" charset="0"/>
                <a:cs typeface="Times New Roman" pitchFamily="18" charset="0"/>
              </a:rPr>
              <a:t>ü</a:t>
            </a:r>
            <a:r>
              <a:rPr lang="tr-TR" sz="1400" dirty="0">
                <a:solidFill>
                  <a:srgbClr val="000000"/>
                </a:solidFill>
                <a:latin typeface="Times New Roman" pitchFamily="18" charset="0"/>
                <a:ea typeface="Calibri" pitchFamily="34" charset="0"/>
                <a:cs typeface="Times New Roman" pitchFamily="18" charset="0"/>
              </a:rPr>
              <a:t>nd</a:t>
            </a:r>
            <a:r>
              <a:rPr lang="tr-TR" sz="1400" dirty="0">
                <a:solidFill>
                  <a:srgbClr val="000000"/>
                </a:solidFill>
                <a:latin typeface="Calibri"/>
                <a:ea typeface="Calibri" pitchFamily="34" charset="0"/>
                <a:cs typeface="Times New Roman" pitchFamily="18" charset="0"/>
              </a:rPr>
              <a:t>ü</a:t>
            </a:r>
            <a:r>
              <a:rPr lang="tr-TR" sz="1400" dirty="0">
                <a:solidFill>
                  <a:srgbClr val="000000"/>
                </a:solidFill>
                <a:latin typeface="Times New Roman" pitchFamily="18" charset="0"/>
                <a:ea typeface="Calibri" pitchFamily="34" charset="0"/>
                <a:cs typeface="Times New Roman" pitchFamily="18" charset="0"/>
              </a:rPr>
              <a:t>r.</a:t>
            </a:r>
            <a:endParaRPr lang="tr-TR" sz="1400" dirty="0">
              <a:solidFill>
                <a:prstClr val="black"/>
              </a:solidFill>
              <a:latin typeface="Arial" pitchFamily="34" charset="0"/>
              <a:cs typeface="Arial" pitchFamily="34" charset="0"/>
            </a:endParaRPr>
          </a:p>
          <a:p>
            <a:pPr algn="just" eaLnBrk="0" fontAlgn="base" hangingPunct="0">
              <a:spcBef>
                <a:spcPct val="0"/>
              </a:spcBef>
              <a:spcAft>
                <a:spcPct val="0"/>
              </a:spcAft>
            </a:pPr>
            <a:r>
              <a:rPr lang="tr-TR" sz="1400" dirty="0">
                <a:solidFill>
                  <a:srgbClr val="000000"/>
                </a:solidFill>
                <a:latin typeface="Times New Roman" pitchFamily="18" charset="0"/>
                <a:ea typeface="Calibri" pitchFamily="34" charset="0"/>
                <a:cs typeface="Times New Roman" pitchFamily="18" charset="0"/>
              </a:rPr>
              <a:t>Bazen durumlarda toplumda, toplum yapısında b</a:t>
            </a:r>
            <a:r>
              <a:rPr lang="tr-TR" sz="1400" dirty="0">
                <a:solidFill>
                  <a:srgbClr val="000000"/>
                </a:solidFill>
                <a:latin typeface="Calibri"/>
                <a:ea typeface="Calibri" pitchFamily="34" charset="0"/>
                <a:cs typeface="Times New Roman" pitchFamily="18" charset="0"/>
              </a:rPr>
              <a:t>ü</a:t>
            </a:r>
            <a:r>
              <a:rPr lang="tr-TR" sz="1400" dirty="0">
                <a:solidFill>
                  <a:srgbClr val="000000"/>
                </a:solidFill>
                <a:latin typeface="Times New Roman" pitchFamily="18" charset="0"/>
                <a:ea typeface="Calibri" pitchFamily="34" charset="0"/>
                <a:cs typeface="Times New Roman" pitchFamily="18" charset="0"/>
              </a:rPr>
              <a:t>y</a:t>
            </a:r>
            <a:r>
              <a:rPr lang="tr-TR" sz="1400" dirty="0">
                <a:solidFill>
                  <a:srgbClr val="000000"/>
                </a:solidFill>
                <a:latin typeface="Calibri"/>
                <a:ea typeface="Calibri" pitchFamily="34" charset="0"/>
                <a:cs typeface="Times New Roman" pitchFamily="18" charset="0"/>
              </a:rPr>
              <a:t>ü</a:t>
            </a:r>
            <a:r>
              <a:rPr lang="tr-TR" sz="1400" dirty="0">
                <a:solidFill>
                  <a:srgbClr val="000000"/>
                </a:solidFill>
                <a:latin typeface="Times New Roman" pitchFamily="18" charset="0"/>
                <a:ea typeface="Calibri" pitchFamily="34" charset="0"/>
                <a:cs typeface="Times New Roman" pitchFamily="18" charset="0"/>
              </a:rPr>
              <a:t>k bir değişime sebep olan bir </a:t>
            </a:r>
            <a:r>
              <a:rPr lang="tr-TR" sz="1400" dirty="0" err="1">
                <a:solidFill>
                  <a:srgbClr val="000000"/>
                </a:solidFill>
                <a:latin typeface="Times New Roman" pitchFamily="18" charset="0"/>
                <a:ea typeface="Calibri" pitchFamily="34" charset="0"/>
                <a:cs typeface="Times New Roman" pitchFamily="18" charset="0"/>
              </a:rPr>
              <a:t>deiğişim</a:t>
            </a:r>
            <a:r>
              <a:rPr lang="tr-TR" sz="1400" dirty="0">
                <a:solidFill>
                  <a:srgbClr val="000000"/>
                </a:solidFill>
                <a:latin typeface="Times New Roman" pitchFamily="18" charset="0"/>
                <a:ea typeface="Calibri" pitchFamily="34" charset="0"/>
                <a:cs typeface="Times New Roman" pitchFamily="18" charset="0"/>
              </a:rPr>
              <a:t> olabilir ve bu değişim dinin lehine bir işlev g</a:t>
            </a:r>
            <a:r>
              <a:rPr lang="tr-TR" sz="1400" dirty="0">
                <a:solidFill>
                  <a:srgbClr val="000000"/>
                </a:solidFill>
                <a:latin typeface="Calibri"/>
                <a:ea typeface="Calibri" pitchFamily="34" charset="0"/>
                <a:cs typeface="Times New Roman" pitchFamily="18" charset="0"/>
              </a:rPr>
              <a:t>ö</a:t>
            </a:r>
            <a:r>
              <a:rPr lang="tr-TR" sz="1400" dirty="0">
                <a:solidFill>
                  <a:srgbClr val="000000"/>
                </a:solidFill>
                <a:latin typeface="Times New Roman" pitchFamily="18" charset="0"/>
                <a:ea typeface="Calibri" pitchFamily="34" charset="0"/>
                <a:cs typeface="Times New Roman" pitchFamily="18" charset="0"/>
              </a:rPr>
              <a:t>rebilir. Bu bağlamda ge</a:t>
            </a:r>
            <a:r>
              <a:rPr lang="tr-TR" sz="1400" dirty="0">
                <a:solidFill>
                  <a:srgbClr val="000000"/>
                </a:solidFill>
                <a:latin typeface="Calibri"/>
                <a:ea typeface="Calibri" pitchFamily="34" charset="0"/>
                <a:cs typeface="Times New Roman" pitchFamily="18" charset="0"/>
              </a:rPr>
              <a:t>ç</a:t>
            </a:r>
            <a:r>
              <a:rPr lang="tr-TR" sz="1400" dirty="0">
                <a:solidFill>
                  <a:srgbClr val="000000"/>
                </a:solidFill>
                <a:latin typeface="Times New Roman" pitchFamily="18" charset="0"/>
                <a:ea typeface="Calibri" pitchFamily="34" charset="0"/>
                <a:cs typeface="Times New Roman" pitchFamily="18" charset="0"/>
              </a:rPr>
              <a:t>mişten </a:t>
            </a:r>
            <a:r>
              <a:rPr lang="tr-TR" sz="1400" dirty="0">
                <a:solidFill>
                  <a:srgbClr val="000000"/>
                </a:solidFill>
                <a:latin typeface="Calibri"/>
                <a:ea typeface="Calibri" pitchFamily="34" charset="0"/>
                <a:cs typeface="Times New Roman" pitchFamily="18" charset="0"/>
              </a:rPr>
              <a:t>ö</a:t>
            </a:r>
            <a:r>
              <a:rPr lang="tr-TR" sz="1400" dirty="0">
                <a:solidFill>
                  <a:srgbClr val="000000"/>
                </a:solidFill>
                <a:latin typeface="Times New Roman" pitchFamily="18" charset="0"/>
                <a:ea typeface="Calibri" pitchFamily="34" charset="0"/>
                <a:cs typeface="Times New Roman" pitchFamily="18" charset="0"/>
              </a:rPr>
              <a:t>rnek vermek gerekirse, </a:t>
            </a:r>
            <a:r>
              <a:rPr lang="tr-TR" sz="1400" dirty="0">
                <a:solidFill>
                  <a:srgbClr val="000000"/>
                </a:solidFill>
                <a:latin typeface="Calibri"/>
                <a:ea typeface="Calibri" pitchFamily="34" charset="0"/>
                <a:cs typeface="Times New Roman" pitchFamily="18" charset="0"/>
              </a:rPr>
              <a:t>ö</a:t>
            </a:r>
            <a:r>
              <a:rPr lang="tr-TR" sz="1400" dirty="0">
                <a:solidFill>
                  <a:srgbClr val="000000"/>
                </a:solidFill>
                <a:latin typeface="Times New Roman" pitchFamily="18" charset="0"/>
                <a:ea typeface="Calibri" pitchFamily="34" charset="0"/>
                <a:cs typeface="Times New Roman" pitchFamily="18" charset="0"/>
              </a:rPr>
              <a:t>rneğin </a:t>
            </a:r>
            <a:r>
              <a:rPr lang="tr-TR" sz="1400" dirty="0" err="1">
                <a:solidFill>
                  <a:srgbClr val="000000"/>
                </a:solidFill>
                <a:latin typeface="Times New Roman" pitchFamily="18" charset="0"/>
                <a:ea typeface="Calibri" pitchFamily="34" charset="0"/>
                <a:cs typeface="Times New Roman" pitchFamily="18" charset="0"/>
              </a:rPr>
              <a:t>Konf</a:t>
            </a:r>
            <a:r>
              <a:rPr lang="tr-TR" sz="1400" dirty="0" err="1">
                <a:solidFill>
                  <a:srgbClr val="000000"/>
                </a:solidFill>
                <a:latin typeface="Calibri"/>
                <a:ea typeface="Calibri" pitchFamily="34" charset="0"/>
                <a:cs typeface="Times New Roman" pitchFamily="18" charset="0"/>
              </a:rPr>
              <a:t>üç</a:t>
            </a:r>
            <a:r>
              <a:rPr lang="tr-TR" sz="1400" dirty="0" err="1">
                <a:solidFill>
                  <a:srgbClr val="000000"/>
                </a:solidFill>
                <a:latin typeface="Times New Roman" pitchFamily="18" charset="0"/>
                <a:ea typeface="Calibri" pitchFamily="34" charset="0"/>
                <a:cs typeface="Times New Roman" pitchFamily="18" charset="0"/>
              </a:rPr>
              <a:t>yanizmin</a:t>
            </a:r>
            <a:r>
              <a:rPr lang="tr-TR" sz="1400" dirty="0">
                <a:solidFill>
                  <a:srgbClr val="000000"/>
                </a:solidFill>
                <a:latin typeface="Times New Roman" pitchFamily="18" charset="0"/>
                <a:ea typeface="Calibri" pitchFamily="34" charset="0"/>
                <a:cs typeface="Times New Roman" pitchFamily="18" charset="0"/>
              </a:rPr>
              <a:t> ortaya </a:t>
            </a:r>
            <a:r>
              <a:rPr lang="tr-TR" sz="1400" dirty="0">
                <a:solidFill>
                  <a:srgbClr val="000000"/>
                </a:solidFill>
                <a:latin typeface="Calibri"/>
                <a:ea typeface="Calibri" pitchFamily="34" charset="0"/>
                <a:cs typeface="Times New Roman" pitchFamily="18" charset="0"/>
              </a:rPr>
              <a:t>ç</a:t>
            </a:r>
            <a:r>
              <a:rPr lang="tr-TR" sz="1400" dirty="0">
                <a:solidFill>
                  <a:srgbClr val="000000"/>
                </a:solidFill>
                <a:latin typeface="Times New Roman" pitchFamily="18" charset="0"/>
                <a:ea typeface="Calibri" pitchFamily="34" charset="0"/>
                <a:cs typeface="Times New Roman" pitchFamily="18" charset="0"/>
              </a:rPr>
              <a:t>ıkıp yerleşmesi, </a:t>
            </a:r>
            <a:r>
              <a:rPr lang="tr-TR" sz="1400" dirty="0">
                <a:solidFill>
                  <a:srgbClr val="000000"/>
                </a:solidFill>
                <a:latin typeface="Calibri"/>
                <a:ea typeface="Calibri" pitchFamily="34" charset="0"/>
                <a:cs typeface="Times New Roman" pitchFamily="18" charset="0"/>
              </a:rPr>
              <a:t>Ç</a:t>
            </a:r>
            <a:r>
              <a:rPr lang="tr-TR" sz="1400" dirty="0">
                <a:solidFill>
                  <a:srgbClr val="000000"/>
                </a:solidFill>
                <a:latin typeface="Times New Roman" pitchFamily="18" charset="0"/>
                <a:ea typeface="Calibri" pitchFamily="34" charset="0"/>
                <a:cs typeface="Times New Roman" pitchFamily="18" charset="0"/>
              </a:rPr>
              <a:t>in</a:t>
            </a:r>
            <a:r>
              <a:rPr lang="tr-TR" sz="1400" dirty="0">
                <a:solidFill>
                  <a:srgbClr val="000000"/>
                </a:solidFill>
                <a:latin typeface="Calibri"/>
                <a:ea typeface="Calibri" pitchFamily="34" charset="0"/>
                <a:cs typeface="Times New Roman" pitchFamily="18" charset="0"/>
              </a:rPr>
              <a:t>’</a:t>
            </a:r>
            <a:r>
              <a:rPr lang="tr-TR" sz="1400" dirty="0">
                <a:solidFill>
                  <a:srgbClr val="000000"/>
                </a:solidFill>
                <a:latin typeface="Times New Roman" pitchFamily="18" charset="0"/>
                <a:ea typeface="Calibri" pitchFamily="34" charset="0"/>
                <a:cs typeface="Times New Roman" pitchFamily="18" charset="0"/>
              </a:rPr>
              <a:t>de hızlı bir sosyal değişim, d</a:t>
            </a:r>
            <a:r>
              <a:rPr lang="tr-TR" sz="1400" dirty="0">
                <a:solidFill>
                  <a:srgbClr val="000000"/>
                </a:solidFill>
                <a:latin typeface="Calibri"/>
                <a:ea typeface="Calibri" pitchFamily="34" charset="0"/>
                <a:cs typeface="Times New Roman" pitchFamily="18" charset="0"/>
              </a:rPr>
              <a:t>ü</a:t>
            </a:r>
            <a:r>
              <a:rPr lang="tr-TR" sz="1400" dirty="0">
                <a:solidFill>
                  <a:srgbClr val="000000"/>
                </a:solidFill>
                <a:latin typeface="Times New Roman" pitchFamily="18" charset="0"/>
                <a:ea typeface="Calibri" pitchFamily="34" charset="0"/>
                <a:cs typeface="Times New Roman" pitchFamily="18" charset="0"/>
              </a:rPr>
              <a:t>zensizlik ve </a:t>
            </a:r>
            <a:r>
              <a:rPr lang="tr-TR" sz="1400" dirty="0">
                <a:solidFill>
                  <a:srgbClr val="000000"/>
                </a:solidFill>
                <a:latin typeface="Calibri"/>
                <a:ea typeface="Calibri" pitchFamily="34" charset="0"/>
                <a:cs typeface="Times New Roman" pitchFamily="18" charset="0"/>
              </a:rPr>
              <a:t>ç</a:t>
            </a:r>
            <a:r>
              <a:rPr lang="tr-TR" sz="1400" dirty="0">
                <a:solidFill>
                  <a:srgbClr val="000000"/>
                </a:solidFill>
                <a:latin typeface="Times New Roman" pitchFamily="18" charset="0"/>
                <a:ea typeface="Calibri" pitchFamily="34" charset="0"/>
                <a:cs typeface="Times New Roman" pitchFamily="18" charset="0"/>
              </a:rPr>
              <a:t>atışma d</a:t>
            </a:r>
            <a:r>
              <a:rPr lang="tr-TR" sz="1400" dirty="0">
                <a:solidFill>
                  <a:srgbClr val="000000"/>
                </a:solidFill>
                <a:latin typeface="Calibri"/>
                <a:ea typeface="Calibri" pitchFamily="34" charset="0"/>
                <a:cs typeface="Times New Roman" pitchFamily="18" charset="0"/>
              </a:rPr>
              <a:t>ö</a:t>
            </a:r>
            <a:r>
              <a:rPr lang="tr-TR" sz="1400" dirty="0">
                <a:solidFill>
                  <a:srgbClr val="000000"/>
                </a:solidFill>
                <a:latin typeface="Times New Roman" pitchFamily="18" charset="0"/>
                <a:ea typeface="Calibri" pitchFamily="34" charset="0"/>
                <a:cs typeface="Times New Roman" pitchFamily="18" charset="0"/>
              </a:rPr>
              <a:t>neminde olmuştur. Yine felsef</a:t>
            </a:r>
            <a:r>
              <a:rPr lang="tr-TR" sz="1400" dirty="0">
                <a:solidFill>
                  <a:srgbClr val="000000"/>
                </a:solidFill>
                <a:latin typeface="Calibri"/>
                <a:ea typeface="Calibri" pitchFamily="34" charset="0"/>
                <a:cs typeface="Times New Roman" pitchFamily="18" charset="0"/>
              </a:rPr>
              <a:t>î</a:t>
            </a:r>
            <a:r>
              <a:rPr lang="tr-TR" sz="1400" dirty="0">
                <a:solidFill>
                  <a:srgbClr val="000000"/>
                </a:solidFill>
                <a:latin typeface="Times New Roman" pitchFamily="18" charset="0"/>
                <a:ea typeface="Calibri" pitchFamily="34" charset="0"/>
                <a:cs typeface="Times New Roman" pitchFamily="18" charset="0"/>
              </a:rPr>
              <a:t> Brahmanizm ve Budizm</a:t>
            </a:r>
            <a:r>
              <a:rPr lang="tr-TR" sz="1400" dirty="0">
                <a:solidFill>
                  <a:srgbClr val="000000"/>
                </a:solidFill>
                <a:latin typeface="Calibri"/>
                <a:ea typeface="Calibri" pitchFamily="34" charset="0"/>
                <a:cs typeface="Times New Roman" pitchFamily="18" charset="0"/>
              </a:rPr>
              <a:t>’</a:t>
            </a:r>
            <a:r>
              <a:rPr lang="tr-TR" sz="1400" dirty="0">
                <a:solidFill>
                  <a:srgbClr val="000000"/>
                </a:solidFill>
                <a:latin typeface="Times New Roman" pitchFamily="18" charset="0"/>
                <a:ea typeface="Calibri" pitchFamily="34" charset="0"/>
                <a:cs typeface="Times New Roman" pitchFamily="18" charset="0"/>
              </a:rPr>
              <a:t>in başlangı</a:t>
            </a:r>
            <a:r>
              <a:rPr lang="tr-TR" sz="1400" dirty="0">
                <a:solidFill>
                  <a:srgbClr val="000000"/>
                </a:solidFill>
                <a:latin typeface="Calibri"/>
                <a:ea typeface="Calibri" pitchFamily="34" charset="0"/>
                <a:cs typeface="Times New Roman" pitchFamily="18" charset="0"/>
              </a:rPr>
              <a:t>ç</a:t>
            </a:r>
            <a:r>
              <a:rPr lang="tr-TR" sz="1400" dirty="0">
                <a:solidFill>
                  <a:srgbClr val="000000"/>
                </a:solidFill>
                <a:latin typeface="Times New Roman" pitchFamily="18" charset="0"/>
                <a:ea typeface="Calibri" pitchFamily="34" charset="0"/>
                <a:cs typeface="Times New Roman" pitchFamily="18" charset="0"/>
              </a:rPr>
              <a:t>ları, Hindistan</a:t>
            </a:r>
            <a:r>
              <a:rPr lang="tr-TR" sz="1400" dirty="0">
                <a:solidFill>
                  <a:srgbClr val="000000"/>
                </a:solidFill>
                <a:latin typeface="Calibri"/>
                <a:ea typeface="Calibri" pitchFamily="34" charset="0"/>
                <a:cs typeface="Times New Roman" pitchFamily="18" charset="0"/>
              </a:rPr>
              <a:t>’</a:t>
            </a:r>
            <a:r>
              <a:rPr lang="tr-TR" sz="1400" dirty="0">
                <a:solidFill>
                  <a:srgbClr val="000000"/>
                </a:solidFill>
                <a:latin typeface="Times New Roman" pitchFamily="18" charset="0"/>
                <a:ea typeface="Calibri" pitchFamily="34" charset="0"/>
                <a:cs typeface="Times New Roman" pitchFamily="18" charset="0"/>
              </a:rPr>
              <a:t>da bir</a:t>
            </a:r>
            <a:r>
              <a:rPr lang="tr-TR" sz="1400" dirty="0">
                <a:solidFill>
                  <a:srgbClr val="000000"/>
                </a:solidFill>
                <a:latin typeface="Calibri"/>
                <a:ea typeface="Calibri" pitchFamily="34" charset="0"/>
                <a:cs typeface="Times New Roman" pitchFamily="18" charset="0"/>
              </a:rPr>
              <a:t>ç</a:t>
            </a:r>
            <a:r>
              <a:rPr lang="tr-TR" sz="1400" dirty="0">
                <a:solidFill>
                  <a:srgbClr val="000000"/>
                </a:solidFill>
                <a:latin typeface="Times New Roman" pitchFamily="18" charset="0"/>
                <a:ea typeface="Calibri" pitchFamily="34" charset="0"/>
                <a:cs typeface="Times New Roman" pitchFamily="18" charset="0"/>
              </a:rPr>
              <a:t>ok i</a:t>
            </a:r>
            <a:r>
              <a:rPr lang="tr-TR" sz="1400" dirty="0">
                <a:solidFill>
                  <a:srgbClr val="000000"/>
                </a:solidFill>
                <a:latin typeface="Calibri"/>
                <a:ea typeface="Calibri" pitchFamily="34" charset="0"/>
                <a:cs typeface="Times New Roman" pitchFamily="18" charset="0"/>
              </a:rPr>
              <a:t>ç</a:t>
            </a:r>
            <a:r>
              <a:rPr lang="tr-TR" sz="1400" dirty="0">
                <a:solidFill>
                  <a:srgbClr val="000000"/>
                </a:solidFill>
                <a:latin typeface="Times New Roman" pitchFamily="18" charset="0"/>
                <a:ea typeface="Calibri" pitchFamily="34" charset="0"/>
                <a:cs typeface="Times New Roman" pitchFamily="18" charset="0"/>
              </a:rPr>
              <a:t> </a:t>
            </a:r>
            <a:r>
              <a:rPr lang="tr-TR" sz="1400" dirty="0">
                <a:solidFill>
                  <a:srgbClr val="000000"/>
                </a:solidFill>
                <a:latin typeface="Calibri"/>
                <a:ea typeface="Calibri" pitchFamily="34" charset="0"/>
                <a:cs typeface="Times New Roman" pitchFamily="18" charset="0"/>
              </a:rPr>
              <a:t>ç</a:t>
            </a:r>
            <a:r>
              <a:rPr lang="tr-TR" sz="1400" dirty="0">
                <a:solidFill>
                  <a:srgbClr val="000000"/>
                </a:solidFill>
                <a:latin typeface="Times New Roman" pitchFamily="18" charset="0"/>
                <a:ea typeface="Calibri" pitchFamily="34" charset="0"/>
                <a:cs typeface="Times New Roman" pitchFamily="18" charset="0"/>
              </a:rPr>
              <a:t>ekişmelerin, Arilerle yerli halk arasındaki </a:t>
            </a:r>
            <a:r>
              <a:rPr lang="tr-TR" sz="1400" dirty="0">
                <a:solidFill>
                  <a:srgbClr val="000000"/>
                </a:solidFill>
                <a:latin typeface="Calibri"/>
                <a:ea typeface="Calibri" pitchFamily="34" charset="0"/>
                <a:cs typeface="Times New Roman" pitchFamily="18" charset="0"/>
              </a:rPr>
              <a:t>ç</a:t>
            </a:r>
            <a:r>
              <a:rPr lang="tr-TR" sz="1400" dirty="0">
                <a:solidFill>
                  <a:srgbClr val="000000"/>
                </a:solidFill>
                <a:latin typeface="Times New Roman" pitchFamily="18" charset="0"/>
                <a:ea typeface="Calibri" pitchFamily="34" charset="0"/>
                <a:cs typeface="Times New Roman" pitchFamily="18" charset="0"/>
              </a:rPr>
              <a:t>atışmaların, feodal savaşların ve Brahmanlarla </a:t>
            </a:r>
            <a:r>
              <a:rPr lang="tr-TR" sz="1400" dirty="0" err="1">
                <a:solidFill>
                  <a:srgbClr val="000000"/>
                </a:solidFill>
                <a:latin typeface="Times New Roman" pitchFamily="18" charset="0"/>
                <a:ea typeface="Calibri" pitchFamily="34" charset="0"/>
                <a:cs typeface="Times New Roman" pitchFamily="18" charset="0"/>
              </a:rPr>
              <a:t>Kşatriyaların</a:t>
            </a:r>
            <a:r>
              <a:rPr lang="tr-TR" sz="1400" dirty="0">
                <a:solidFill>
                  <a:srgbClr val="000000"/>
                </a:solidFill>
                <a:latin typeface="Times New Roman" pitchFamily="18" charset="0"/>
                <a:ea typeface="Calibri" pitchFamily="34" charset="0"/>
                <a:cs typeface="Times New Roman" pitchFamily="18" charset="0"/>
              </a:rPr>
              <a:t> sosyal n</a:t>
            </a:r>
            <a:r>
              <a:rPr lang="tr-TR" sz="1400" dirty="0">
                <a:solidFill>
                  <a:srgbClr val="000000"/>
                </a:solidFill>
                <a:latin typeface="Calibri"/>
                <a:ea typeface="Calibri" pitchFamily="34" charset="0"/>
                <a:cs typeface="Times New Roman" pitchFamily="18" charset="0"/>
              </a:rPr>
              <a:t>ü</a:t>
            </a:r>
            <a:r>
              <a:rPr lang="tr-TR" sz="1400" dirty="0">
                <a:solidFill>
                  <a:srgbClr val="000000"/>
                </a:solidFill>
                <a:latin typeface="Times New Roman" pitchFamily="18" charset="0"/>
                <a:ea typeface="Calibri" pitchFamily="34" charset="0"/>
                <a:cs typeface="Times New Roman" pitchFamily="18" charset="0"/>
              </a:rPr>
              <a:t>fuz m</a:t>
            </a:r>
            <a:r>
              <a:rPr lang="tr-TR" sz="1400" dirty="0">
                <a:solidFill>
                  <a:srgbClr val="000000"/>
                </a:solidFill>
                <a:latin typeface="Calibri"/>
                <a:ea typeface="Calibri" pitchFamily="34" charset="0"/>
                <a:cs typeface="Times New Roman" pitchFamily="18" charset="0"/>
              </a:rPr>
              <a:t>ü</a:t>
            </a:r>
            <a:r>
              <a:rPr lang="tr-TR" sz="1400" dirty="0">
                <a:solidFill>
                  <a:srgbClr val="000000"/>
                </a:solidFill>
                <a:latin typeface="Times New Roman" pitchFamily="18" charset="0"/>
                <a:ea typeface="Calibri" pitchFamily="34" charset="0"/>
                <a:cs typeface="Times New Roman" pitchFamily="18" charset="0"/>
              </a:rPr>
              <a:t>cadelelerinin şiddetlendiği zamanlara rastlamaktadır.</a:t>
            </a:r>
            <a:endParaRPr lang="tr-TR" sz="1400" dirty="0">
              <a:solidFill>
                <a:prstClr val="black"/>
              </a:solidFill>
              <a:latin typeface="Arial" pitchFamily="34" charset="0"/>
              <a:cs typeface="Arial" pitchFamily="34" charset="0"/>
            </a:endParaRPr>
          </a:p>
          <a:p>
            <a:pPr algn="just" eaLnBrk="0" fontAlgn="base" hangingPunct="0">
              <a:spcBef>
                <a:spcPct val="0"/>
              </a:spcBef>
              <a:spcAft>
                <a:spcPct val="0"/>
              </a:spcAft>
            </a:pPr>
            <a:r>
              <a:rPr lang="tr-TR" sz="1400" dirty="0">
                <a:solidFill>
                  <a:srgbClr val="000000"/>
                </a:solidFill>
                <a:latin typeface="Times New Roman" pitchFamily="18" charset="0"/>
                <a:ea typeface="Calibri" pitchFamily="34" charset="0"/>
                <a:cs typeface="Times New Roman" pitchFamily="18" charset="0"/>
              </a:rPr>
              <a:t>Sovyetler Birliği,  dini olumlu y</a:t>
            </a:r>
            <a:r>
              <a:rPr lang="tr-TR" sz="1400" dirty="0">
                <a:solidFill>
                  <a:srgbClr val="000000"/>
                </a:solidFill>
                <a:latin typeface="Calibri"/>
                <a:ea typeface="Calibri" pitchFamily="34" charset="0"/>
                <a:cs typeface="Times New Roman" pitchFamily="18" charset="0"/>
              </a:rPr>
              <a:t>ö</a:t>
            </a:r>
            <a:r>
              <a:rPr lang="tr-TR" sz="1400" dirty="0">
                <a:solidFill>
                  <a:srgbClr val="000000"/>
                </a:solidFill>
                <a:latin typeface="Times New Roman" pitchFamily="18" charset="0"/>
                <a:ea typeface="Calibri" pitchFamily="34" charset="0"/>
                <a:cs typeface="Times New Roman" pitchFamily="18" charset="0"/>
              </a:rPr>
              <a:t>nde etkileyen bir etken olarak toplumsal değişime verilebilecek başka bir </a:t>
            </a:r>
            <a:r>
              <a:rPr lang="tr-TR" sz="1400" dirty="0">
                <a:solidFill>
                  <a:srgbClr val="000000"/>
                </a:solidFill>
                <a:latin typeface="Calibri"/>
                <a:ea typeface="Calibri" pitchFamily="34" charset="0"/>
                <a:cs typeface="Times New Roman" pitchFamily="18" charset="0"/>
              </a:rPr>
              <a:t>ö</a:t>
            </a:r>
            <a:r>
              <a:rPr lang="tr-TR" sz="1400" dirty="0">
                <a:solidFill>
                  <a:srgbClr val="000000"/>
                </a:solidFill>
                <a:latin typeface="Times New Roman" pitchFamily="18" charset="0"/>
                <a:ea typeface="Calibri" pitchFamily="34" charset="0"/>
                <a:cs typeface="Times New Roman" pitchFamily="18" charset="0"/>
              </a:rPr>
              <a:t>rnektir. Sovyetlerde ateizm temelli, din-dışı ve dine karşıt bir bi</a:t>
            </a:r>
            <a:r>
              <a:rPr lang="tr-TR" sz="1400" dirty="0">
                <a:solidFill>
                  <a:srgbClr val="000000"/>
                </a:solidFill>
                <a:latin typeface="Calibri"/>
                <a:ea typeface="Calibri" pitchFamily="34" charset="0"/>
                <a:cs typeface="Times New Roman" pitchFamily="18" charset="0"/>
              </a:rPr>
              <a:t>ç</a:t>
            </a:r>
            <a:r>
              <a:rPr lang="tr-TR" sz="1400" dirty="0">
                <a:solidFill>
                  <a:srgbClr val="000000"/>
                </a:solidFill>
                <a:latin typeface="Times New Roman" pitchFamily="18" charset="0"/>
                <a:ea typeface="Calibri" pitchFamily="34" charset="0"/>
                <a:cs typeface="Times New Roman" pitchFamily="18" charset="0"/>
              </a:rPr>
              <a:t>imde ger</a:t>
            </a:r>
            <a:r>
              <a:rPr lang="tr-TR" sz="1400" dirty="0">
                <a:solidFill>
                  <a:srgbClr val="000000"/>
                </a:solidFill>
                <a:latin typeface="Calibri"/>
                <a:ea typeface="Calibri" pitchFamily="34" charset="0"/>
                <a:cs typeface="Times New Roman" pitchFamily="18" charset="0"/>
              </a:rPr>
              <a:t>ç</a:t>
            </a:r>
            <a:r>
              <a:rPr lang="tr-TR" sz="1400" dirty="0">
                <a:solidFill>
                  <a:srgbClr val="000000"/>
                </a:solidFill>
                <a:latin typeface="Times New Roman" pitchFamily="18" charset="0"/>
                <a:ea typeface="Calibri" pitchFamily="34" charset="0"/>
                <a:cs typeface="Times New Roman" pitchFamily="18" charset="0"/>
              </a:rPr>
              <a:t>ekleştirilmeye </a:t>
            </a:r>
            <a:r>
              <a:rPr lang="tr-TR" sz="1400" dirty="0">
                <a:solidFill>
                  <a:srgbClr val="000000"/>
                </a:solidFill>
                <a:latin typeface="Calibri"/>
                <a:ea typeface="Calibri" pitchFamily="34" charset="0"/>
                <a:cs typeface="Times New Roman" pitchFamily="18" charset="0"/>
              </a:rPr>
              <a:t>ç</a:t>
            </a:r>
            <a:r>
              <a:rPr lang="tr-TR" sz="1400" dirty="0">
                <a:solidFill>
                  <a:srgbClr val="000000"/>
                </a:solidFill>
                <a:latin typeface="Times New Roman" pitchFamily="18" charset="0"/>
                <a:ea typeface="Calibri" pitchFamily="34" charset="0"/>
                <a:cs typeface="Times New Roman" pitchFamily="18" charset="0"/>
              </a:rPr>
              <a:t>alışılan modernleşme, bazen dinin zayıflamasını beraberinde getirmişse de bazen de </a:t>
            </a:r>
            <a:r>
              <a:rPr lang="tr-TR" sz="1400" dirty="0">
                <a:solidFill>
                  <a:srgbClr val="000000"/>
                </a:solidFill>
                <a:latin typeface="Calibri"/>
                <a:ea typeface="Calibri" pitchFamily="34" charset="0"/>
                <a:cs typeface="Times New Roman" pitchFamily="18" charset="0"/>
              </a:rPr>
              <a:t>ö</a:t>
            </a:r>
            <a:r>
              <a:rPr lang="tr-TR" sz="1400" dirty="0">
                <a:solidFill>
                  <a:srgbClr val="000000"/>
                </a:solidFill>
                <a:latin typeface="Times New Roman" pitchFamily="18" charset="0"/>
                <a:ea typeface="Calibri" pitchFamily="34" charset="0"/>
                <a:cs typeface="Times New Roman" pitchFamily="18" charset="0"/>
              </a:rPr>
              <a:t>zellikle onunla m</a:t>
            </a:r>
            <a:r>
              <a:rPr lang="tr-TR" sz="1400" dirty="0">
                <a:solidFill>
                  <a:srgbClr val="000000"/>
                </a:solidFill>
                <a:latin typeface="Calibri"/>
                <a:ea typeface="Calibri" pitchFamily="34" charset="0"/>
                <a:cs typeface="Times New Roman" pitchFamily="18" charset="0"/>
              </a:rPr>
              <a:t>ü</a:t>
            </a:r>
            <a:r>
              <a:rPr lang="tr-TR" sz="1400" dirty="0">
                <a:solidFill>
                  <a:srgbClr val="000000"/>
                </a:solidFill>
                <a:latin typeface="Times New Roman" pitchFamily="18" charset="0"/>
                <a:ea typeface="Calibri" pitchFamily="34" charset="0"/>
                <a:cs typeface="Times New Roman" pitchFamily="18" charset="0"/>
              </a:rPr>
              <a:t>cadele etme temelinde dinin g</a:t>
            </a:r>
            <a:r>
              <a:rPr lang="tr-TR" sz="1400" dirty="0">
                <a:solidFill>
                  <a:srgbClr val="000000"/>
                </a:solidFill>
                <a:latin typeface="Calibri"/>
                <a:ea typeface="Calibri" pitchFamily="34" charset="0"/>
                <a:cs typeface="Times New Roman" pitchFamily="18" charset="0"/>
              </a:rPr>
              <a:t>üç</a:t>
            </a:r>
            <a:r>
              <a:rPr lang="tr-TR" sz="1400" dirty="0">
                <a:solidFill>
                  <a:srgbClr val="000000"/>
                </a:solidFill>
                <a:latin typeface="Times New Roman" pitchFamily="18" charset="0"/>
                <a:ea typeface="Calibri" pitchFamily="34" charset="0"/>
                <a:cs typeface="Times New Roman" pitchFamily="18" charset="0"/>
              </a:rPr>
              <a:t>lenmesine sebep olmuştur.</a:t>
            </a:r>
            <a:endParaRPr lang="tr-TR" sz="1400" dirty="0">
              <a:solidFill>
                <a:prstClr val="black"/>
              </a:solidFill>
              <a:latin typeface="Arial" pitchFamily="34" charset="0"/>
              <a:cs typeface="Arial" pitchFamily="34" charset="0"/>
            </a:endParaRPr>
          </a:p>
          <a:p>
            <a:pPr algn="just" eaLnBrk="0" fontAlgn="base" hangingPunct="0">
              <a:spcBef>
                <a:spcPct val="0"/>
              </a:spcBef>
              <a:spcAft>
                <a:spcPct val="0"/>
              </a:spcAft>
            </a:pPr>
            <a:r>
              <a:rPr lang="tr-TR" sz="1400" dirty="0">
                <a:solidFill>
                  <a:srgbClr val="000000"/>
                </a:solidFill>
                <a:latin typeface="Times New Roman" pitchFamily="18" charset="0"/>
                <a:ea typeface="Calibri" pitchFamily="34" charset="0"/>
                <a:cs typeface="Times New Roman" pitchFamily="18" charset="0"/>
              </a:rPr>
              <a:t>Dinin toplumsal değişimden olumlu etkilenmesine bir </a:t>
            </a:r>
            <a:r>
              <a:rPr lang="tr-TR" sz="1400" dirty="0">
                <a:solidFill>
                  <a:srgbClr val="000000"/>
                </a:solidFill>
                <a:latin typeface="Calibri"/>
                <a:ea typeface="Calibri" pitchFamily="34" charset="0"/>
                <a:cs typeface="Times New Roman" pitchFamily="18" charset="0"/>
              </a:rPr>
              <a:t>ö</a:t>
            </a:r>
            <a:r>
              <a:rPr lang="tr-TR" sz="1400" dirty="0">
                <a:solidFill>
                  <a:srgbClr val="000000"/>
                </a:solidFill>
                <a:latin typeface="Times New Roman" pitchFamily="18" charset="0"/>
                <a:ea typeface="Calibri" pitchFamily="34" charset="0"/>
                <a:cs typeface="Times New Roman" pitchFamily="18" charset="0"/>
              </a:rPr>
              <a:t>rnek de, </a:t>
            </a:r>
            <a:r>
              <a:rPr lang="tr-TR" sz="1400" dirty="0" err="1">
                <a:solidFill>
                  <a:srgbClr val="000000"/>
                </a:solidFill>
                <a:latin typeface="Times New Roman" pitchFamily="18" charset="0"/>
                <a:ea typeface="Calibri" pitchFamily="34" charset="0"/>
                <a:cs typeface="Times New Roman" pitchFamily="18" charset="0"/>
              </a:rPr>
              <a:t>demografya</a:t>
            </a:r>
            <a:r>
              <a:rPr lang="tr-TR" sz="1400" dirty="0">
                <a:solidFill>
                  <a:srgbClr val="000000"/>
                </a:solidFill>
                <a:latin typeface="Times New Roman" pitchFamily="18" charset="0"/>
                <a:ea typeface="Calibri" pitchFamily="34" charset="0"/>
                <a:cs typeface="Times New Roman" pitchFamily="18" charset="0"/>
              </a:rPr>
              <a:t>, g</a:t>
            </a:r>
            <a:r>
              <a:rPr lang="tr-TR" sz="1400" dirty="0">
                <a:solidFill>
                  <a:srgbClr val="000000"/>
                </a:solidFill>
                <a:latin typeface="Calibri"/>
                <a:ea typeface="Calibri" pitchFamily="34" charset="0"/>
                <a:cs typeface="Times New Roman" pitchFamily="18" charset="0"/>
              </a:rPr>
              <a:t>öç</a:t>
            </a:r>
            <a:r>
              <a:rPr lang="tr-TR" sz="1400" dirty="0">
                <a:solidFill>
                  <a:srgbClr val="000000"/>
                </a:solidFill>
                <a:latin typeface="Times New Roman" pitchFamily="18" charset="0"/>
                <a:ea typeface="Calibri" pitchFamily="34" charset="0"/>
                <a:cs typeface="Times New Roman" pitchFamily="18" charset="0"/>
              </a:rPr>
              <a:t> ve şehirleşme ile kendini g</a:t>
            </a:r>
            <a:r>
              <a:rPr lang="tr-TR" sz="1400" dirty="0">
                <a:solidFill>
                  <a:srgbClr val="000000"/>
                </a:solidFill>
                <a:latin typeface="Calibri"/>
                <a:ea typeface="Calibri" pitchFamily="34" charset="0"/>
                <a:cs typeface="Times New Roman" pitchFamily="18" charset="0"/>
              </a:rPr>
              <a:t>ö</a:t>
            </a:r>
            <a:r>
              <a:rPr lang="tr-TR" sz="1400" dirty="0">
                <a:solidFill>
                  <a:srgbClr val="000000"/>
                </a:solidFill>
                <a:latin typeface="Times New Roman" pitchFamily="18" charset="0"/>
                <a:ea typeface="Calibri" pitchFamily="34" charset="0"/>
                <a:cs typeface="Times New Roman" pitchFamily="18" charset="0"/>
              </a:rPr>
              <a:t>steren değişimin, T</a:t>
            </a:r>
            <a:r>
              <a:rPr lang="tr-TR" sz="1400" dirty="0">
                <a:solidFill>
                  <a:srgbClr val="000000"/>
                </a:solidFill>
                <a:latin typeface="Calibri"/>
                <a:ea typeface="Calibri" pitchFamily="34" charset="0"/>
                <a:cs typeface="Times New Roman" pitchFamily="18" charset="0"/>
              </a:rPr>
              <a:t>ü</a:t>
            </a:r>
            <a:r>
              <a:rPr lang="tr-TR" sz="1400" dirty="0">
                <a:solidFill>
                  <a:srgbClr val="000000"/>
                </a:solidFill>
                <a:latin typeface="Times New Roman" pitchFamily="18" charset="0"/>
                <a:ea typeface="Calibri" pitchFamily="34" charset="0"/>
                <a:cs typeface="Times New Roman" pitchFamily="18" charset="0"/>
              </a:rPr>
              <a:t>rkiye</a:t>
            </a:r>
            <a:r>
              <a:rPr lang="tr-TR" sz="1400" dirty="0">
                <a:solidFill>
                  <a:srgbClr val="000000"/>
                </a:solidFill>
                <a:latin typeface="Calibri"/>
                <a:ea typeface="Calibri" pitchFamily="34" charset="0"/>
                <a:cs typeface="Times New Roman" pitchFamily="18" charset="0"/>
              </a:rPr>
              <a:t>’</a:t>
            </a:r>
            <a:r>
              <a:rPr lang="tr-TR" sz="1400" dirty="0">
                <a:solidFill>
                  <a:srgbClr val="000000"/>
                </a:solidFill>
                <a:latin typeface="Times New Roman" pitchFamily="18" charset="0"/>
                <a:ea typeface="Calibri" pitchFamily="34" charset="0"/>
                <a:cs typeface="Times New Roman" pitchFamily="18" charset="0"/>
              </a:rPr>
              <a:t>de ve Ortadoğu</a:t>
            </a:r>
            <a:r>
              <a:rPr lang="tr-TR" sz="1400" dirty="0">
                <a:solidFill>
                  <a:srgbClr val="000000"/>
                </a:solidFill>
                <a:latin typeface="Calibri"/>
                <a:ea typeface="Calibri" pitchFamily="34" charset="0"/>
                <a:cs typeface="Times New Roman" pitchFamily="18" charset="0"/>
              </a:rPr>
              <a:t>’</a:t>
            </a:r>
            <a:r>
              <a:rPr lang="tr-TR" sz="1400" dirty="0">
                <a:solidFill>
                  <a:srgbClr val="000000"/>
                </a:solidFill>
                <a:latin typeface="Times New Roman" pitchFamily="18" charset="0"/>
                <a:ea typeface="Calibri" pitchFamily="34" charset="0"/>
                <a:cs typeface="Times New Roman" pitchFamily="18" charset="0"/>
              </a:rPr>
              <a:t>da dindarlaşma, cemaatleşme, dini </a:t>
            </a:r>
            <a:r>
              <a:rPr lang="tr-TR" sz="1400" dirty="0">
                <a:solidFill>
                  <a:srgbClr val="000000"/>
                </a:solidFill>
                <a:latin typeface="Calibri"/>
                <a:ea typeface="Calibri" pitchFamily="34" charset="0"/>
                <a:cs typeface="Times New Roman" pitchFamily="18" charset="0"/>
              </a:rPr>
              <a:t>ö</a:t>
            </a:r>
            <a:r>
              <a:rPr lang="tr-TR" sz="1400" dirty="0">
                <a:solidFill>
                  <a:srgbClr val="000000"/>
                </a:solidFill>
                <a:latin typeface="Times New Roman" pitchFamily="18" charset="0"/>
                <a:ea typeface="Calibri" pitchFamily="34" charset="0"/>
                <a:cs typeface="Times New Roman" pitchFamily="18" charset="0"/>
              </a:rPr>
              <a:t>rg</a:t>
            </a:r>
            <a:r>
              <a:rPr lang="tr-TR" sz="1400" dirty="0">
                <a:solidFill>
                  <a:srgbClr val="000000"/>
                </a:solidFill>
                <a:latin typeface="Calibri"/>
                <a:ea typeface="Calibri" pitchFamily="34" charset="0"/>
                <a:cs typeface="Times New Roman" pitchFamily="18" charset="0"/>
              </a:rPr>
              <a:t>ü</a:t>
            </a:r>
            <a:r>
              <a:rPr lang="tr-TR" sz="1400" dirty="0">
                <a:solidFill>
                  <a:srgbClr val="000000"/>
                </a:solidFill>
                <a:latin typeface="Times New Roman" pitchFamily="18" charset="0"/>
                <a:ea typeface="Calibri" pitchFamily="34" charset="0"/>
                <a:cs typeface="Times New Roman" pitchFamily="18" charset="0"/>
              </a:rPr>
              <a:t>tlenme, dini gruplaşma, y</a:t>
            </a:r>
            <a:r>
              <a:rPr lang="tr-TR" sz="1400" dirty="0">
                <a:solidFill>
                  <a:srgbClr val="000000"/>
                </a:solidFill>
                <a:latin typeface="Calibri"/>
                <a:ea typeface="Calibri" pitchFamily="34" charset="0"/>
                <a:cs typeface="Times New Roman" pitchFamily="18" charset="0"/>
              </a:rPr>
              <a:t>ö</a:t>
            </a:r>
            <a:r>
              <a:rPr lang="tr-TR" sz="1400" dirty="0">
                <a:solidFill>
                  <a:srgbClr val="000000"/>
                </a:solidFill>
                <a:latin typeface="Times New Roman" pitchFamily="18" charset="0"/>
                <a:ea typeface="Calibri" pitchFamily="34" charset="0"/>
                <a:cs typeface="Times New Roman" pitchFamily="18" charset="0"/>
              </a:rPr>
              <a:t>n</a:t>
            </a:r>
            <a:r>
              <a:rPr lang="tr-TR" sz="1400" dirty="0">
                <a:solidFill>
                  <a:srgbClr val="000000"/>
                </a:solidFill>
                <a:latin typeface="Calibri"/>
                <a:ea typeface="Calibri" pitchFamily="34" charset="0"/>
                <a:cs typeface="Times New Roman" pitchFamily="18" charset="0"/>
              </a:rPr>
              <a:t>ü</a:t>
            </a:r>
            <a:r>
              <a:rPr lang="tr-TR" sz="1400" dirty="0">
                <a:solidFill>
                  <a:srgbClr val="000000"/>
                </a:solidFill>
                <a:latin typeface="Times New Roman" pitchFamily="18" charset="0"/>
                <a:ea typeface="Calibri" pitchFamily="34" charset="0"/>
                <a:cs typeface="Times New Roman" pitchFamily="18" charset="0"/>
              </a:rPr>
              <a:t>nde etkili oluşudur.</a:t>
            </a:r>
            <a:endParaRPr lang="tr-TR" sz="1400" dirty="0">
              <a:solidFill>
                <a:prstClr val="black"/>
              </a:solidFill>
              <a:latin typeface="Arial" pitchFamily="34" charset="0"/>
              <a:cs typeface="Arial" pitchFamily="34" charset="0"/>
            </a:endParaRPr>
          </a:p>
          <a:p>
            <a:pPr algn="just" eaLnBrk="0" fontAlgn="base" hangingPunct="0">
              <a:spcBef>
                <a:spcPct val="0"/>
              </a:spcBef>
              <a:spcAft>
                <a:spcPct val="0"/>
              </a:spcAft>
            </a:pPr>
            <a:r>
              <a:rPr lang="tr-TR" sz="1400" dirty="0">
                <a:solidFill>
                  <a:srgbClr val="000000"/>
                </a:solidFill>
                <a:latin typeface="Times New Roman" pitchFamily="18" charset="0"/>
                <a:ea typeface="Calibri" pitchFamily="34" charset="0"/>
                <a:cs typeface="Times New Roman" pitchFamily="18" charset="0"/>
              </a:rPr>
              <a:t>Şu hâlde klasik modernleşme teorilerinin iddia ettiği gibi modernleşmeyle doğru orantılı olarak mutlaka </a:t>
            </a:r>
            <a:r>
              <a:rPr lang="tr-TR" sz="1400" dirty="0" err="1">
                <a:solidFill>
                  <a:srgbClr val="000000"/>
                </a:solidFill>
                <a:latin typeface="Times New Roman" pitchFamily="18" charset="0"/>
                <a:ea typeface="Calibri" pitchFamily="34" charset="0"/>
                <a:cs typeface="Times New Roman" pitchFamily="18" charset="0"/>
              </a:rPr>
              <a:t>sek</a:t>
            </a:r>
            <a:r>
              <a:rPr lang="tr-TR" sz="1400" dirty="0" err="1">
                <a:solidFill>
                  <a:srgbClr val="000000"/>
                </a:solidFill>
                <a:latin typeface="Calibri"/>
                <a:ea typeface="Calibri" pitchFamily="34" charset="0"/>
                <a:cs typeface="Times New Roman" pitchFamily="18" charset="0"/>
              </a:rPr>
              <a:t>ü</a:t>
            </a:r>
            <a:r>
              <a:rPr lang="tr-TR" sz="1400" dirty="0" err="1">
                <a:solidFill>
                  <a:srgbClr val="000000"/>
                </a:solidFill>
                <a:latin typeface="Times New Roman" pitchFamily="18" charset="0"/>
                <a:ea typeface="Calibri" pitchFamily="34" charset="0"/>
                <a:cs typeface="Times New Roman" pitchFamily="18" charset="0"/>
              </a:rPr>
              <a:t>lerleşme</a:t>
            </a:r>
            <a:r>
              <a:rPr lang="tr-TR" sz="1400" dirty="0">
                <a:solidFill>
                  <a:srgbClr val="000000"/>
                </a:solidFill>
                <a:latin typeface="Times New Roman" pitchFamily="18" charset="0"/>
                <a:ea typeface="Calibri" pitchFamily="34" charset="0"/>
                <a:cs typeface="Times New Roman" pitchFamily="18" charset="0"/>
              </a:rPr>
              <a:t> ger</a:t>
            </a:r>
            <a:r>
              <a:rPr lang="tr-TR" sz="1400" dirty="0">
                <a:solidFill>
                  <a:srgbClr val="000000"/>
                </a:solidFill>
                <a:latin typeface="Calibri"/>
                <a:ea typeface="Calibri" pitchFamily="34" charset="0"/>
                <a:cs typeface="Times New Roman" pitchFamily="18" charset="0"/>
              </a:rPr>
              <a:t>ç</a:t>
            </a:r>
            <a:r>
              <a:rPr lang="tr-TR" sz="1400" dirty="0">
                <a:solidFill>
                  <a:srgbClr val="000000"/>
                </a:solidFill>
                <a:latin typeface="Times New Roman" pitchFamily="18" charset="0"/>
                <a:ea typeface="Calibri" pitchFamily="34" charset="0"/>
                <a:cs typeface="Times New Roman" pitchFamily="18" charset="0"/>
              </a:rPr>
              <a:t>ekleşmez ve dolayısıyla din gerilemez veya </a:t>
            </a:r>
            <a:r>
              <a:rPr lang="tr-TR" sz="1400" dirty="0">
                <a:solidFill>
                  <a:srgbClr val="000000"/>
                </a:solidFill>
                <a:latin typeface="Calibri"/>
                <a:ea typeface="Calibri" pitchFamily="34" charset="0"/>
                <a:cs typeface="Times New Roman" pitchFamily="18" charset="0"/>
              </a:rPr>
              <a:t>çö</a:t>
            </a:r>
            <a:r>
              <a:rPr lang="tr-TR" sz="1400" dirty="0">
                <a:solidFill>
                  <a:srgbClr val="000000"/>
                </a:solidFill>
                <a:latin typeface="Times New Roman" pitchFamily="18" charset="0"/>
                <a:ea typeface="Calibri" pitchFamily="34" charset="0"/>
                <a:cs typeface="Times New Roman" pitchFamily="18" charset="0"/>
              </a:rPr>
              <a:t>kmez. Hatta tersine modernleşme, dinin canlanmasında, insanların dine sarılmalarında belirleyici bir unsur da olabilmektedir.  Yukarıda verilen </a:t>
            </a:r>
            <a:r>
              <a:rPr lang="tr-TR" sz="1400" dirty="0">
                <a:solidFill>
                  <a:srgbClr val="000000"/>
                </a:solidFill>
                <a:latin typeface="Calibri"/>
                <a:ea typeface="Calibri" pitchFamily="34" charset="0"/>
                <a:cs typeface="Times New Roman" pitchFamily="18" charset="0"/>
              </a:rPr>
              <a:t>ö</a:t>
            </a:r>
            <a:r>
              <a:rPr lang="tr-TR" sz="1400" dirty="0">
                <a:solidFill>
                  <a:srgbClr val="000000"/>
                </a:solidFill>
                <a:latin typeface="Times New Roman" pitchFamily="18" charset="0"/>
                <a:ea typeface="Calibri" pitchFamily="34" charset="0"/>
                <a:cs typeface="Times New Roman" pitchFamily="18" charset="0"/>
              </a:rPr>
              <a:t>rneklerde bu durumu g</a:t>
            </a:r>
            <a:r>
              <a:rPr lang="tr-TR" sz="1400" dirty="0">
                <a:solidFill>
                  <a:srgbClr val="000000"/>
                </a:solidFill>
                <a:latin typeface="Calibri"/>
                <a:ea typeface="Calibri" pitchFamily="34" charset="0"/>
                <a:cs typeface="Times New Roman" pitchFamily="18" charset="0"/>
              </a:rPr>
              <a:t>ö</a:t>
            </a:r>
            <a:r>
              <a:rPr lang="tr-TR" sz="1400" dirty="0">
                <a:solidFill>
                  <a:srgbClr val="000000"/>
                </a:solidFill>
                <a:latin typeface="Times New Roman" pitchFamily="18" charset="0"/>
                <a:ea typeface="Calibri" pitchFamily="34" charset="0"/>
                <a:cs typeface="Times New Roman" pitchFamily="18" charset="0"/>
              </a:rPr>
              <a:t>zlemlemek m</a:t>
            </a:r>
            <a:r>
              <a:rPr lang="tr-TR" sz="1400" dirty="0">
                <a:solidFill>
                  <a:srgbClr val="000000"/>
                </a:solidFill>
                <a:latin typeface="Calibri"/>
                <a:ea typeface="Calibri" pitchFamily="34" charset="0"/>
                <a:cs typeface="Times New Roman" pitchFamily="18" charset="0"/>
              </a:rPr>
              <a:t>ü</a:t>
            </a:r>
            <a:r>
              <a:rPr lang="tr-TR" sz="1400" dirty="0">
                <a:solidFill>
                  <a:srgbClr val="000000"/>
                </a:solidFill>
                <a:latin typeface="Times New Roman" pitchFamily="18" charset="0"/>
                <a:ea typeface="Calibri" pitchFamily="34" charset="0"/>
                <a:cs typeface="Times New Roman" pitchFamily="18" charset="0"/>
              </a:rPr>
              <a:t>mk</a:t>
            </a:r>
            <a:r>
              <a:rPr lang="tr-TR" sz="1400" dirty="0">
                <a:solidFill>
                  <a:srgbClr val="000000"/>
                </a:solidFill>
                <a:latin typeface="Calibri"/>
                <a:ea typeface="Calibri" pitchFamily="34" charset="0"/>
                <a:cs typeface="Times New Roman" pitchFamily="18" charset="0"/>
              </a:rPr>
              <a:t>ü</a:t>
            </a:r>
            <a:r>
              <a:rPr lang="tr-TR" sz="1400" dirty="0">
                <a:solidFill>
                  <a:srgbClr val="000000"/>
                </a:solidFill>
                <a:latin typeface="Times New Roman" pitchFamily="18" charset="0"/>
                <a:ea typeface="Calibri" pitchFamily="34" charset="0"/>
                <a:cs typeface="Times New Roman" pitchFamily="18" charset="0"/>
              </a:rPr>
              <a:t>nd</a:t>
            </a:r>
            <a:r>
              <a:rPr lang="tr-TR" sz="1400" dirty="0">
                <a:solidFill>
                  <a:srgbClr val="000000"/>
                </a:solidFill>
                <a:latin typeface="Calibri"/>
                <a:ea typeface="Calibri" pitchFamily="34" charset="0"/>
                <a:cs typeface="Times New Roman" pitchFamily="18" charset="0"/>
              </a:rPr>
              <a:t>ü</a:t>
            </a:r>
            <a:r>
              <a:rPr lang="tr-TR" sz="1400" dirty="0">
                <a:solidFill>
                  <a:srgbClr val="000000"/>
                </a:solidFill>
                <a:latin typeface="Times New Roman" pitchFamily="18" charset="0"/>
                <a:ea typeface="Calibri" pitchFamily="34" charset="0"/>
                <a:cs typeface="Times New Roman" pitchFamily="18" charset="0"/>
              </a:rPr>
              <a:t>r. O hâlde modernleşmeyle birlikte d</a:t>
            </a:r>
            <a:r>
              <a:rPr lang="tr-TR" sz="1400" dirty="0">
                <a:solidFill>
                  <a:srgbClr val="000000"/>
                </a:solidFill>
                <a:latin typeface="Calibri"/>
                <a:ea typeface="Calibri" pitchFamily="34" charset="0"/>
                <a:cs typeface="Times New Roman" pitchFamily="18" charset="0"/>
              </a:rPr>
              <a:t>ü</a:t>
            </a:r>
            <a:r>
              <a:rPr lang="tr-TR" sz="1400" dirty="0">
                <a:solidFill>
                  <a:srgbClr val="000000"/>
                </a:solidFill>
                <a:latin typeface="Times New Roman" pitchFamily="18" charset="0"/>
                <a:ea typeface="Calibri" pitchFamily="34" charset="0"/>
                <a:cs typeface="Times New Roman" pitchFamily="18" charset="0"/>
              </a:rPr>
              <a:t>nyevileşmenin gittik</a:t>
            </a:r>
            <a:r>
              <a:rPr lang="tr-TR" sz="1400" dirty="0">
                <a:solidFill>
                  <a:srgbClr val="000000"/>
                </a:solidFill>
                <a:latin typeface="Calibri"/>
                <a:ea typeface="Calibri" pitchFamily="34" charset="0"/>
                <a:cs typeface="Times New Roman" pitchFamily="18" charset="0"/>
              </a:rPr>
              <a:t>ç</a:t>
            </a:r>
            <a:r>
              <a:rPr lang="tr-TR" sz="1400" dirty="0">
                <a:solidFill>
                  <a:srgbClr val="000000"/>
                </a:solidFill>
                <a:latin typeface="Times New Roman" pitchFamily="18" charset="0"/>
                <a:ea typeface="Calibri" pitchFamily="34" charset="0"/>
                <a:cs typeface="Times New Roman" pitchFamily="18" charset="0"/>
              </a:rPr>
              <a:t>e g</a:t>
            </a:r>
            <a:r>
              <a:rPr lang="tr-TR" sz="1400" dirty="0">
                <a:solidFill>
                  <a:srgbClr val="000000"/>
                </a:solidFill>
                <a:latin typeface="Calibri"/>
                <a:ea typeface="Calibri" pitchFamily="34" charset="0"/>
                <a:cs typeface="Times New Roman" pitchFamily="18" charset="0"/>
              </a:rPr>
              <a:t>üç</a:t>
            </a:r>
            <a:r>
              <a:rPr lang="tr-TR" sz="1400" dirty="0">
                <a:solidFill>
                  <a:srgbClr val="000000"/>
                </a:solidFill>
                <a:latin typeface="Times New Roman" pitchFamily="18" charset="0"/>
                <a:ea typeface="Calibri" pitchFamily="34" charset="0"/>
                <a:cs typeface="Times New Roman" pitchFamily="18" charset="0"/>
              </a:rPr>
              <a:t>l</a:t>
            </a:r>
            <a:r>
              <a:rPr lang="tr-TR" sz="1400" dirty="0">
                <a:solidFill>
                  <a:srgbClr val="000000"/>
                </a:solidFill>
                <a:latin typeface="Calibri"/>
                <a:ea typeface="Calibri" pitchFamily="34" charset="0"/>
                <a:cs typeface="Times New Roman" pitchFamily="18" charset="0"/>
              </a:rPr>
              <a:t>ü</a:t>
            </a:r>
            <a:r>
              <a:rPr lang="tr-TR" sz="1400" dirty="0">
                <a:solidFill>
                  <a:srgbClr val="000000"/>
                </a:solidFill>
                <a:latin typeface="Times New Roman" pitchFamily="18" charset="0"/>
                <a:ea typeface="Calibri" pitchFamily="34" charset="0"/>
                <a:cs typeface="Times New Roman" pitchFamily="18" charset="0"/>
              </a:rPr>
              <a:t> bir bi</a:t>
            </a:r>
            <a:r>
              <a:rPr lang="tr-TR" sz="1400" dirty="0">
                <a:solidFill>
                  <a:srgbClr val="000000"/>
                </a:solidFill>
                <a:latin typeface="Calibri"/>
                <a:ea typeface="Calibri" pitchFamily="34" charset="0"/>
                <a:cs typeface="Times New Roman" pitchFamily="18" charset="0"/>
              </a:rPr>
              <a:t>ç</a:t>
            </a:r>
            <a:r>
              <a:rPr lang="tr-TR" sz="1400" dirty="0">
                <a:solidFill>
                  <a:srgbClr val="000000"/>
                </a:solidFill>
                <a:latin typeface="Times New Roman" pitchFamily="18" charset="0"/>
                <a:ea typeface="Calibri" pitchFamily="34" charset="0"/>
                <a:cs typeface="Times New Roman" pitchFamily="18" charset="0"/>
              </a:rPr>
              <a:t>imde varlık g</a:t>
            </a:r>
            <a:r>
              <a:rPr lang="tr-TR" sz="1400" dirty="0">
                <a:solidFill>
                  <a:srgbClr val="000000"/>
                </a:solidFill>
                <a:latin typeface="Calibri"/>
                <a:ea typeface="Calibri" pitchFamily="34" charset="0"/>
                <a:cs typeface="Times New Roman" pitchFamily="18" charset="0"/>
              </a:rPr>
              <a:t>ö</a:t>
            </a:r>
            <a:r>
              <a:rPr lang="tr-TR" sz="1400" dirty="0">
                <a:solidFill>
                  <a:srgbClr val="000000"/>
                </a:solidFill>
                <a:latin typeface="Times New Roman" pitchFamily="18" charset="0"/>
                <a:ea typeface="Calibri" pitchFamily="34" charset="0"/>
                <a:cs typeface="Times New Roman" pitchFamily="18" charset="0"/>
              </a:rPr>
              <a:t>stereceği ve dinin sosyal hayattan gerileyeceği bi</a:t>
            </a:r>
            <a:r>
              <a:rPr lang="tr-TR" sz="1400" dirty="0">
                <a:solidFill>
                  <a:srgbClr val="000000"/>
                </a:solidFill>
                <a:latin typeface="Calibri"/>
                <a:ea typeface="Calibri" pitchFamily="34" charset="0"/>
                <a:cs typeface="Times New Roman" pitchFamily="18" charset="0"/>
              </a:rPr>
              <a:t>ç</a:t>
            </a:r>
            <a:r>
              <a:rPr lang="tr-TR" sz="1400" dirty="0">
                <a:solidFill>
                  <a:srgbClr val="000000"/>
                </a:solidFill>
                <a:latin typeface="Times New Roman" pitchFamily="18" charset="0"/>
                <a:ea typeface="Calibri" pitchFamily="34" charset="0"/>
                <a:cs typeface="Times New Roman" pitchFamily="18" charset="0"/>
              </a:rPr>
              <a:t>imindeki tez veya teori sorgulanmalı ve bu teoriye ihtiyatla yaklaşılmalıdır.</a:t>
            </a:r>
            <a:endParaRPr lang="tr-TR" sz="1400" dirty="0">
              <a:solidFill>
                <a:prstClr val="black"/>
              </a:solidFill>
              <a:latin typeface="Arial" pitchFamily="34" charset="0"/>
              <a:cs typeface="Arial" pitchFamily="34" charset="0"/>
            </a:endParaRPr>
          </a:p>
          <a:p>
            <a:pPr algn="just" eaLnBrk="0" fontAlgn="base" hangingPunct="0">
              <a:spcBef>
                <a:spcPct val="0"/>
              </a:spcBef>
              <a:spcAft>
                <a:spcPct val="0"/>
              </a:spcAft>
            </a:pPr>
            <a:r>
              <a:rPr lang="tr-TR" sz="1400" dirty="0">
                <a:solidFill>
                  <a:srgbClr val="000000"/>
                </a:solidFill>
                <a:latin typeface="Times New Roman" pitchFamily="18" charset="0"/>
                <a:ea typeface="Calibri" pitchFamily="34" charset="0"/>
                <a:cs typeface="Times New Roman" pitchFamily="18" charset="0"/>
              </a:rPr>
              <a:t>Toplumsal değişimin dine olumlu etkisine g</a:t>
            </a:r>
            <a:r>
              <a:rPr lang="tr-TR" sz="1400" dirty="0">
                <a:solidFill>
                  <a:srgbClr val="000000"/>
                </a:solidFill>
                <a:latin typeface="Calibri"/>
                <a:ea typeface="Calibri" pitchFamily="34" charset="0"/>
                <a:cs typeface="Times New Roman" pitchFamily="18" charset="0"/>
              </a:rPr>
              <a:t>ö</a:t>
            </a:r>
            <a:r>
              <a:rPr lang="tr-TR" sz="1400" dirty="0">
                <a:solidFill>
                  <a:srgbClr val="000000"/>
                </a:solidFill>
                <a:latin typeface="Times New Roman" pitchFamily="18" charset="0"/>
                <a:ea typeface="Calibri" pitchFamily="34" charset="0"/>
                <a:cs typeface="Times New Roman" pitchFamily="18" charset="0"/>
              </a:rPr>
              <a:t>sterilebilecek bir diğer </a:t>
            </a:r>
            <a:r>
              <a:rPr lang="tr-TR" sz="1400" dirty="0">
                <a:solidFill>
                  <a:srgbClr val="000000"/>
                </a:solidFill>
                <a:latin typeface="Calibri"/>
                <a:ea typeface="Calibri" pitchFamily="34" charset="0"/>
                <a:cs typeface="Times New Roman" pitchFamily="18" charset="0"/>
              </a:rPr>
              <a:t>ö</a:t>
            </a:r>
            <a:r>
              <a:rPr lang="tr-TR" sz="1400" dirty="0">
                <a:solidFill>
                  <a:srgbClr val="000000"/>
                </a:solidFill>
                <a:latin typeface="Times New Roman" pitchFamily="18" charset="0"/>
                <a:ea typeface="Calibri" pitchFamily="34" charset="0"/>
                <a:cs typeface="Times New Roman" pitchFamily="18" charset="0"/>
              </a:rPr>
              <a:t>rnek ise Batıda değişen toplumsal d</a:t>
            </a:r>
            <a:r>
              <a:rPr lang="tr-TR" sz="1400" dirty="0">
                <a:solidFill>
                  <a:srgbClr val="000000"/>
                </a:solidFill>
                <a:latin typeface="Calibri"/>
                <a:ea typeface="Calibri" pitchFamily="34" charset="0"/>
                <a:cs typeface="Times New Roman" pitchFamily="18" charset="0"/>
              </a:rPr>
              <a:t>ü</a:t>
            </a:r>
            <a:r>
              <a:rPr lang="tr-TR" sz="1400" dirty="0">
                <a:solidFill>
                  <a:srgbClr val="000000"/>
                </a:solidFill>
                <a:latin typeface="Times New Roman" pitchFamily="18" charset="0"/>
                <a:ea typeface="Calibri" pitchFamily="34" charset="0"/>
                <a:cs typeface="Times New Roman" pitchFamily="18" charset="0"/>
              </a:rPr>
              <a:t>zen ile beraber ortaya </a:t>
            </a:r>
            <a:r>
              <a:rPr lang="tr-TR" sz="1400" dirty="0">
                <a:solidFill>
                  <a:srgbClr val="000000"/>
                </a:solidFill>
                <a:latin typeface="Calibri"/>
                <a:ea typeface="Calibri" pitchFamily="34" charset="0"/>
                <a:cs typeface="Times New Roman" pitchFamily="18" charset="0"/>
              </a:rPr>
              <a:t>ç</a:t>
            </a:r>
            <a:r>
              <a:rPr lang="tr-TR" sz="1400" dirty="0">
                <a:solidFill>
                  <a:srgbClr val="000000"/>
                </a:solidFill>
                <a:latin typeface="Times New Roman" pitchFamily="18" charset="0"/>
                <a:ea typeface="Calibri" pitchFamily="34" charset="0"/>
                <a:cs typeface="Times New Roman" pitchFamily="18" charset="0"/>
              </a:rPr>
              <a:t>ıkan yeni dini hareketlerdir. </a:t>
            </a:r>
            <a:r>
              <a:rPr lang="tr-TR" sz="1400" dirty="0">
                <a:solidFill>
                  <a:srgbClr val="000000"/>
                </a:solidFill>
                <a:latin typeface="Calibri"/>
                <a:ea typeface="Calibri" pitchFamily="34" charset="0"/>
                <a:cs typeface="Times New Roman" pitchFamily="18" charset="0"/>
              </a:rPr>
              <a:t>Çü</a:t>
            </a:r>
            <a:r>
              <a:rPr lang="tr-TR" sz="1400" dirty="0">
                <a:solidFill>
                  <a:srgbClr val="000000"/>
                </a:solidFill>
                <a:latin typeface="Times New Roman" pitchFamily="18" charset="0"/>
                <a:ea typeface="Calibri" pitchFamily="34" charset="0"/>
                <a:cs typeface="Times New Roman" pitchFamily="18" charset="0"/>
              </a:rPr>
              <a:t>nk</a:t>
            </a:r>
            <a:r>
              <a:rPr lang="tr-TR" sz="1400" dirty="0">
                <a:solidFill>
                  <a:srgbClr val="000000"/>
                </a:solidFill>
                <a:latin typeface="Calibri"/>
                <a:ea typeface="Calibri" pitchFamily="34" charset="0"/>
                <a:cs typeface="Times New Roman" pitchFamily="18" charset="0"/>
              </a:rPr>
              <a:t>ü</a:t>
            </a:r>
            <a:r>
              <a:rPr lang="tr-TR" sz="1400" dirty="0">
                <a:solidFill>
                  <a:srgbClr val="000000"/>
                </a:solidFill>
                <a:latin typeface="Times New Roman" pitchFamily="18" charset="0"/>
                <a:ea typeface="Calibri" pitchFamily="34" charset="0"/>
                <a:cs typeface="Times New Roman" pitchFamily="18" charset="0"/>
              </a:rPr>
              <a:t> Batıdaki </a:t>
            </a:r>
            <a:r>
              <a:rPr lang="tr-TR" sz="1400" dirty="0" err="1">
                <a:solidFill>
                  <a:srgbClr val="000000"/>
                </a:solidFill>
                <a:latin typeface="Times New Roman" pitchFamily="18" charset="0"/>
                <a:ea typeface="Calibri" pitchFamily="34" charset="0"/>
                <a:cs typeface="Times New Roman" pitchFamily="18" charset="0"/>
              </a:rPr>
              <a:t>Hristiyanlık</a:t>
            </a:r>
            <a:r>
              <a:rPr lang="tr-TR" sz="1400" dirty="0">
                <a:solidFill>
                  <a:srgbClr val="000000"/>
                </a:solidFill>
                <a:latin typeface="Times New Roman" pitchFamily="18" charset="0"/>
                <a:ea typeface="Calibri" pitchFamily="34" charset="0"/>
                <a:cs typeface="Times New Roman" pitchFamily="18" charset="0"/>
              </a:rPr>
              <a:t> olumsuz etkilenmiş ve de ayrılmaya başlamıştır. Bu ayrılmanın etkisiyle de egzotik dinler toplumda g</a:t>
            </a:r>
            <a:r>
              <a:rPr lang="tr-TR" sz="1400" dirty="0">
                <a:solidFill>
                  <a:srgbClr val="000000"/>
                </a:solidFill>
                <a:latin typeface="Calibri"/>
                <a:ea typeface="Calibri" pitchFamily="34" charset="0"/>
                <a:cs typeface="Times New Roman" pitchFamily="18" charset="0"/>
              </a:rPr>
              <a:t>ö</a:t>
            </a:r>
            <a:r>
              <a:rPr lang="tr-TR" sz="1400" dirty="0">
                <a:solidFill>
                  <a:srgbClr val="000000"/>
                </a:solidFill>
                <a:latin typeface="Times New Roman" pitchFamily="18" charset="0"/>
                <a:ea typeface="Calibri" pitchFamily="34" charset="0"/>
                <a:cs typeface="Times New Roman" pitchFamily="18" charset="0"/>
              </a:rPr>
              <a:t>r</a:t>
            </a:r>
            <a:r>
              <a:rPr lang="tr-TR" sz="1400" dirty="0">
                <a:solidFill>
                  <a:srgbClr val="000000"/>
                </a:solidFill>
                <a:latin typeface="Calibri"/>
                <a:ea typeface="Calibri" pitchFamily="34" charset="0"/>
                <a:cs typeface="Times New Roman" pitchFamily="18" charset="0"/>
              </a:rPr>
              <a:t>ü</a:t>
            </a:r>
            <a:r>
              <a:rPr lang="tr-TR" sz="1400" dirty="0">
                <a:solidFill>
                  <a:srgbClr val="000000"/>
                </a:solidFill>
                <a:latin typeface="Times New Roman" pitchFamily="18" charset="0"/>
                <a:ea typeface="Calibri" pitchFamily="34" charset="0"/>
                <a:cs typeface="Times New Roman" pitchFamily="18" charset="0"/>
              </a:rPr>
              <a:t>nmeye başlamış ve bazıları da olduk</a:t>
            </a:r>
            <a:r>
              <a:rPr lang="tr-TR" sz="1400" dirty="0">
                <a:solidFill>
                  <a:srgbClr val="000000"/>
                </a:solidFill>
                <a:latin typeface="Calibri"/>
                <a:ea typeface="Calibri" pitchFamily="34" charset="0"/>
                <a:cs typeface="Times New Roman" pitchFamily="18" charset="0"/>
              </a:rPr>
              <a:t>ç</a:t>
            </a:r>
            <a:r>
              <a:rPr lang="tr-TR" sz="1400" dirty="0">
                <a:solidFill>
                  <a:srgbClr val="000000"/>
                </a:solidFill>
                <a:latin typeface="Times New Roman" pitchFamily="18" charset="0"/>
                <a:ea typeface="Calibri" pitchFamily="34" charset="0"/>
                <a:cs typeface="Times New Roman" pitchFamily="18" charset="0"/>
              </a:rPr>
              <a:t>a etkili olmuşlardır. Ancak şunu da s</a:t>
            </a:r>
            <a:r>
              <a:rPr lang="tr-TR" sz="1400" dirty="0">
                <a:solidFill>
                  <a:srgbClr val="000000"/>
                </a:solidFill>
                <a:latin typeface="Calibri"/>
                <a:ea typeface="Calibri" pitchFamily="34" charset="0"/>
                <a:cs typeface="Times New Roman" pitchFamily="18" charset="0"/>
              </a:rPr>
              <a:t>ö</a:t>
            </a:r>
            <a:r>
              <a:rPr lang="tr-TR" sz="1400" dirty="0">
                <a:solidFill>
                  <a:srgbClr val="000000"/>
                </a:solidFill>
                <a:latin typeface="Times New Roman" pitchFamily="18" charset="0"/>
                <a:ea typeface="Calibri" pitchFamily="34" charset="0"/>
                <a:cs typeface="Times New Roman" pitchFamily="18" charset="0"/>
              </a:rPr>
              <a:t>ylemek gerekir ki ortaya </a:t>
            </a:r>
            <a:r>
              <a:rPr lang="tr-TR" sz="1400" dirty="0">
                <a:solidFill>
                  <a:srgbClr val="000000"/>
                </a:solidFill>
                <a:latin typeface="Calibri"/>
                <a:ea typeface="Calibri" pitchFamily="34" charset="0"/>
                <a:cs typeface="Times New Roman" pitchFamily="18" charset="0"/>
              </a:rPr>
              <a:t>ç</a:t>
            </a:r>
            <a:r>
              <a:rPr lang="tr-TR" sz="1400" dirty="0">
                <a:solidFill>
                  <a:srgbClr val="000000"/>
                </a:solidFill>
                <a:latin typeface="Times New Roman" pitchFamily="18" charset="0"/>
                <a:ea typeface="Calibri" pitchFamily="34" charset="0"/>
                <a:cs typeface="Times New Roman" pitchFamily="18" charset="0"/>
              </a:rPr>
              <a:t>ıkan yeni dini hareketler bir y</a:t>
            </a:r>
            <a:r>
              <a:rPr lang="tr-TR" sz="1400" dirty="0">
                <a:solidFill>
                  <a:srgbClr val="000000"/>
                </a:solidFill>
                <a:latin typeface="Calibri"/>
                <a:ea typeface="Calibri" pitchFamily="34" charset="0"/>
                <a:cs typeface="Times New Roman" pitchFamily="18" charset="0"/>
              </a:rPr>
              <a:t>ö</a:t>
            </a:r>
            <a:r>
              <a:rPr lang="tr-TR" sz="1400" dirty="0">
                <a:solidFill>
                  <a:srgbClr val="000000"/>
                </a:solidFill>
                <a:latin typeface="Times New Roman" pitchFamily="18" charset="0"/>
                <a:ea typeface="Calibri" pitchFamily="34" charset="0"/>
                <a:cs typeface="Times New Roman" pitchFamily="18" charset="0"/>
              </a:rPr>
              <a:t>n</a:t>
            </a:r>
            <a:r>
              <a:rPr lang="tr-TR" sz="1400" dirty="0">
                <a:solidFill>
                  <a:srgbClr val="000000"/>
                </a:solidFill>
                <a:latin typeface="Calibri"/>
                <a:ea typeface="Calibri" pitchFamily="34" charset="0"/>
                <a:cs typeface="Times New Roman" pitchFamily="18" charset="0"/>
              </a:rPr>
              <a:t>ü</a:t>
            </a:r>
            <a:r>
              <a:rPr lang="tr-TR" sz="1400" dirty="0">
                <a:solidFill>
                  <a:srgbClr val="000000"/>
                </a:solidFill>
                <a:latin typeface="Times New Roman" pitchFamily="18" charset="0"/>
                <a:ea typeface="Calibri" pitchFamily="34" charset="0"/>
                <a:cs typeface="Times New Roman" pitchFamily="18" charset="0"/>
              </a:rPr>
              <a:t>yle dini canlandırırken diğer bir y</a:t>
            </a:r>
            <a:r>
              <a:rPr lang="tr-TR" sz="1400" dirty="0">
                <a:solidFill>
                  <a:srgbClr val="000000"/>
                </a:solidFill>
                <a:latin typeface="Calibri"/>
                <a:ea typeface="Calibri" pitchFamily="34" charset="0"/>
                <a:cs typeface="Times New Roman" pitchFamily="18" charset="0"/>
              </a:rPr>
              <a:t>ö</a:t>
            </a:r>
            <a:r>
              <a:rPr lang="tr-TR" sz="1400" dirty="0">
                <a:solidFill>
                  <a:srgbClr val="000000"/>
                </a:solidFill>
                <a:latin typeface="Times New Roman" pitchFamily="18" charset="0"/>
                <a:ea typeface="Calibri" pitchFamily="34" charset="0"/>
                <a:cs typeface="Times New Roman" pitchFamily="18" charset="0"/>
              </a:rPr>
              <a:t>n</a:t>
            </a:r>
            <a:r>
              <a:rPr lang="tr-TR" sz="1400" dirty="0">
                <a:solidFill>
                  <a:srgbClr val="000000"/>
                </a:solidFill>
                <a:latin typeface="Calibri"/>
                <a:ea typeface="Calibri" pitchFamily="34" charset="0"/>
                <a:cs typeface="Times New Roman" pitchFamily="18" charset="0"/>
              </a:rPr>
              <a:t>ü</a:t>
            </a:r>
            <a:r>
              <a:rPr lang="tr-TR" sz="1400" dirty="0">
                <a:solidFill>
                  <a:srgbClr val="000000"/>
                </a:solidFill>
                <a:latin typeface="Times New Roman" pitchFamily="18" charset="0"/>
                <a:ea typeface="Calibri" pitchFamily="34" charset="0"/>
                <a:cs typeface="Times New Roman" pitchFamily="18" charset="0"/>
              </a:rPr>
              <a:t>yle de mevcut dini grupları olumsuz etkilemektedir.</a:t>
            </a:r>
            <a:endParaRPr lang="tr-TR" sz="1400" dirty="0">
              <a:solidFill>
                <a:prstClr val="black"/>
              </a:solidFill>
              <a:latin typeface="Arial" pitchFamily="34" charset="0"/>
              <a:cs typeface="Arial" pitchFamily="34" charset="0"/>
            </a:endParaRPr>
          </a:p>
        </p:txBody>
      </p:sp>
    </p:spTree>
    <p:extLst>
      <p:ext uri="{BB962C8B-B14F-4D97-AF65-F5344CB8AC3E}">
        <p14:creationId xmlns:p14="http://schemas.microsoft.com/office/powerpoint/2010/main" val="69192030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1" name="Rectangle 1"/>
          <p:cNvSpPr>
            <a:spLocks noChangeArrowheads="1"/>
          </p:cNvSpPr>
          <p:nvPr/>
        </p:nvSpPr>
        <p:spPr bwMode="auto">
          <a:xfrm>
            <a:off x="1738282" y="571481"/>
            <a:ext cx="8215370" cy="526297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just" fontAlgn="base">
              <a:spcBef>
                <a:spcPct val="0"/>
              </a:spcBef>
              <a:spcAft>
                <a:spcPct val="0"/>
              </a:spcAft>
            </a:pPr>
            <a:r>
              <a:rPr lang="tr-TR" sz="1600" b="1" dirty="0">
                <a:solidFill>
                  <a:srgbClr val="000000"/>
                </a:solidFill>
                <a:latin typeface="Times New Roman" pitchFamily="18" charset="0"/>
                <a:ea typeface="Calibri" pitchFamily="34" charset="0"/>
                <a:cs typeface="Times New Roman" pitchFamily="18" charset="0"/>
              </a:rPr>
              <a:t>3. Toplumsal Değişimle Birlikte Dinin Değişimi</a:t>
            </a:r>
            <a:endParaRPr lang="tr-TR" sz="1600" dirty="0">
              <a:solidFill>
                <a:prstClr val="black"/>
              </a:solidFill>
              <a:latin typeface="Arial" pitchFamily="34" charset="0"/>
              <a:cs typeface="Arial" pitchFamily="34" charset="0"/>
            </a:endParaRPr>
          </a:p>
          <a:p>
            <a:pPr algn="just" eaLnBrk="0" fontAlgn="base" hangingPunct="0">
              <a:spcBef>
                <a:spcPct val="0"/>
              </a:spcBef>
              <a:spcAft>
                <a:spcPct val="0"/>
              </a:spcAft>
            </a:pPr>
            <a:r>
              <a:rPr lang="tr-TR" sz="1600" dirty="0">
                <a:solidFill>
                  <a:srgbClr val="000000"/>
                </a:solidFill>
                <a:latin typeface="Times New Roman" pitchFamily="18" charset="0"/>
                <a:ea typeface="Calibri" pitchFamily="34" charset="0"/>
                <a:cs typeface="Times New Roman" pitchFamily="18" charset="0"/>
              </a:rPr>
              <a:t>Toplumsal kurumlar ve fenomenler olarak dinler de değişim ge</a:t>
            </a:r>
            <a:r>
              <a:rPr lang="tr-TR" sz="1600" dirty="0">
                <a:solidFill>
                  <a:srgbClr val="000000"/>
                </a:solidFill>
                <a:latin typeface="Calibri"/>
                <a:ea typeface="Calibri" pitchFamily="34" charset="0"/>
                <a:cs typeface="Times New Roman" pitchFamily="18" charset="0"/>
              </a:rPr>
              <a:t>ç</a:t>
            </a:r>
            <a:r>
              <a:rPr lang="tr-TR" sz="1600" dirty="0">
                <a:solidFill>
                  <a:srgbClr val="000000"/>
                </a:solidFill>
                <a:latin typeface="Times New Roman" pitchFamily="18" charset="0"/>
                <a:ea typeface="Calibri" pitchFamily="34" charset="0"/>
                <a:cs typeface="Times New Roman" pitchFamily="18" charset="0"/>
              </a:rPr>
              <a:t>irir. Toplumun değişiminden ve toplumsal değişimden bahsedilebiliyorsa, bir toplumsal olgu ve kurum olarak dinin değişiminden de bahsedilebilir.</a:t>
            </a:r>
            <a:endParaRPr lang="tr-TR" sz="1600" dirty="0">
              <a:solidFill>
                <a:prstClr val="black"/>
              </a:solidFill>
              <a:latin typeface="Arial" pitchFamily="34" charset="0"/>
              <a:cs typeface="Arial" pitchFamily="34" charset="0"/>
            </a:endParaRPr>
          </a:p>
          <a:p>
            <a:pPr algn="just" eaLnBrk="0" fontAlgn="base" hangingPunct="0">
              <a:spcBef>
                <a:spcPct val="0"/>
              </a:spcBef>
              <a:spcAft>
                <a:spcPct val="0"/>
              </a:spcAft>
            </a:pPr>
            <a:r>
              <a:rPr lang="tr-TR" sz="1600" dirty="0">
                <a:solidFill>
                  <a:srgbClr val="000000"/>
                </a:solidFill>
                <a:latin typeface="Times New Roman" pitchFamily="18" charset="0"/>
                <a:ea typeface="Calibri" pitchFamily="34" charset="0"/>
                <a:cs typeface="Times New Roman" pitchFamily="18" charset="0"/>
              </a:rPr>
              <a:t>Toplumsal Değişimle Birlikte Dinin Değişimi ifadesi, dinin toplumsal değişimden olumlu veya olumsuz y</a:t>
            </a:r>
            <a:r>
              <a:rPr lang="tr-TR" sz="1600" dirty="0">
                <a:solidFill>
                  <a:srgbClr val="000000"/>
                </a:solidFill>
                <a:latin typeface="Calibri"/>
                <a:ea typeface="Calibri" pitchFamily="34" charset="0"/>
                <a:cs typeface="Times New Roman" pitchFamily="18" charset="0"/>
              </a:rPr>
              <a:t>ö</a:t>
            </a:r>
            <a:r>
              <a:rPr lang="tr-TR" sz="1600" dirty="0">
                <a:solidFill>
                  <a:srgbClr val="000000"/>
                </a:solidFill>
                <a:latin typeface="Times New Roman" pitchFamily="18" charset="0"/>
                <a:ea typeface="Calibri" pitchFamily="34" charset="0"/>
                <a:cs typeface="Times New Roman" pitchFamily="18" charset="0"/>
              </a:rPr>
              <a:t>nde etkilenmesi anlamından farklı bir durumu ifade eder. Burada kast edilen, zaman i</a:t>
            </a:r>
            <a:r>
              <a:rPr lang="tr-TR" sz="1600" dirty="0">
                <a:solidFill>
                  <a:srgbClr val="000000"/>
                </a:solidFill>
                <a:latin typeface="Calibri"/>
                <a:ea typeface="Calibri" pitchFamily="34" charset="0"/>
                <a:cs typeface="Times New Roman" pitchFamily="18" charset="0"/>
              </a:rPr>
              <a:t>ç</a:t>
            </a:r>
            <a:r>
              <a:rPr lang="tr-TR" sz="1600" dirty="0">
                <a:solidFill>
                  <a:srgbClr val="000000"/>
                </a:solidFill>
                <a:latin typeface="Times New Roman" pitchFamily="18" charset="0"/>
                <a:ea typeface="Calibri" pitchFamily="34" charset="0"/>
                <a:cs typeface="Times New Roman" pitchFamily="18" charset="0"/>
              </a:rPr>
              <a:t>inde değişen sosyal şartlar ve toplumun yeni ihtiya</a:t>
            </a:r>
            <a:r>
              <a:rPr lang="tr-TR" sz="1600" dirty="0">
                <a:solidFill>
                  <a:srgbClr val="000000"/>
                </a:solidFill>
                <a:latin typeface="Calibri"/>
                <a:ea typeface="Calibri" pitchFamily="34" charset="0"/>
                <a:cs typeface="Times New Roman" pitchFamily="18" charset="0"/>
              </a:rPr>
              <a:t>ç</a:t>
            </a:r>
            <a:r>
              <a:rPr lang="tr-TR" sz="1600" dirty="0">
                <a:solidFill>
                  <a:srgbClr val="000000"/>
                </a:solidFill>
                <a:latin typeface="Times New Roman" pitchFamily="18" charset="0"/>
                <a:ea typeface="Calibri" pitchFamily="34" charset="0"/>
                <a:cs typeface="Times New Roman" pitchFamily="18" charset="0"/>
              </a:rPr>
              <a:t>ları karşısında dinin kendini yenileyerek değiştirmesi, yeni bir yorumla, yeni bir hukuk anlayışıyla vb. ortaya </a:t>
            </a:r>
            <a:r>
              <a:rPr lang="tr-TR" sz="1600" dirty="0">
                <a:solidFill>
                  <a:srgbClr val="000000"/>
                </a:solidFill>
                <a:latin typeface="Calibri"/>
                <a:ea typeface="Calibri" pitchFamily="34" charset="0"/>
                <a:cs typeface="Times New Roman" pitchFamily="18" charset="0"/>
              </a:rPr>
              <a:t>ç</a:t>
            </a:r>
            <a:r>
              <a:rPr lang="tr-TR" sz="1600" dirty="0">
                <a:solidFill>
                  <a:srgbClr val="000000"/>
                </a:solidFill>
                <a:latin typeface="Times New Roman" pitchFamily="18" charset="0"/>
                <a:ea typeface="Calibri" pitchFamily="34" charset="0"/>
                <a:cs typeface="Times New Roman" pitchFamily="18" charset="0"/>
              </a:rPr>
              <a:t>ıkmasıdır. Burada toplumsal değişimin dine doğrudan değil de dolaylı bir etkisi mevcuttur.</a:t>
            </a:r>
            <a:endParaRPr lang="tr-TR" sz="1600" dirty="0">
              <a:solidFill>
                <a:prstClr val="black"/>
              </a:solidFill>
              <a:latin typeface="Arial" pitchFamily="34" charset="0"/>
              <a:cs typeface="Arial" pitchFamily="34" charset="0"/>
            </a:endParaRPr>
          </a:p>
          <a:p>
            <a:pPr algn="just" eaLnBrk="0" fontAlgn="base" hangingPunct="0">
              <a:spcBef>
                <a:spcPct val="0"/>
              </a:spcBef>
              <a:spcAft>
                <a:spcPct val="0"/>
              </a:spcAft>
            </a:pPr>
            <a:r>
              <a:rPr lang="tr-TR" sz="1600" dirty="0">
                <a:solidFill>
                  <a:srgbClr val="000000"/>
                </a:solidFill>
                <a:latin typeface="Times New Roman" pitchFamily="18" charset="0"/>
                <a:ea typeface="Calibri" pitchFamily="34" charset="0"/>
                <a:cs typeface="Times New Roman" pitchFamily="18" charset="0"/>
              </a:rPr>
              <a:t>Bu konuyla ilgili verilebilecek </a:t>
            </a:r>
            <a:r>
              <a:rPr lang="tr-TR" sz="1600" dirty="0">
                <a:solidFill>
                  <a:srgbClr val="000000"/>
                </a:solidFill>
                <a:latin typeface="Calibri"/>
                <a:ea typeface="Calibri" pitchFamily="34" charset="0"/>
                <a:cs typeface="Times New Roman" pitchFamily="18" charset="0"/>
              </a:rPr>
              <a:t>ö</a:t>
            </a:r>
            <a:r>
              <a:rPr lang="tr-TR" sz="1600" dirty="0">
                <a:solidFill>
                  <a:srgbClr val="000000"/>
                </a:solidFill>
                <a:latin typeface="Times New Roman" pitchFamily="18" charset="0"/>
                <a:ea typeface="Calibri" pitchFamily="34" charset="0"/>
                <a:cs typeface="Times New Roman" pitchFamily="18" charset="0"/>
              </a:rPr>
              <a:t>rneklerden biri tanesi Budizm</a:t>
            </a:r>
            <a:r>
              <a:rPr lang="tr-TR" sz="1600" dirty="0">
                <a:solidFill>
                  <a:srgbClr val="000000"/>
                </a:solidFill>
                <a:latin typeface="Calibri"/>
                <a:ea typeface="Calibri" pitchFamily="34" charset="0"/>
                <a:cs typeface="Times New Roman" pitchFamily="18" charset="0"/>
              </a:rPr>
              <a:t>’</a:t>
            </a:r>
            <a:r>
              <a:rPr lang="tr-TR" sz="1600" dirty="0">
                <a:solidFill>
                  <a:srgbClr val="000000"/>
                </a:solidFill>
                <a:latin typeface="Times New Roman" pitchFamily="18" charset="0"/>
                <a:ea typeface="Calibri" pitchFamily="34" charset="0"/>
                <a:cs typeface="Times New Roman" pitchFamily="18" charset="0"/>
              </a:rPr>
              <a:t>dir. </a:t>
            </a:r>
            <a:r>
              <a:rPr lang="tr-TR" sz="1600" dirty="0">
                <a:solidFill>
                  <a:srgbClr val="000000"/>
                </a:solidFill>
                <a:latin typeface="Calibri"/>
                <a:ea typeface="Calibri" pitchFamily="34" charset="0"/>
                <a:cs typeface="Times New Roman" pitchFamily="18" charset="0"/>
              </a:rPr>
              <a:t>Çü</a:t>
            </a:r>
            <a:r>
              <a:rPr lang="tr-TR" sz="1600" dirty="0">
                <a:solidFill>
                  <a:srgbClr val="000000"/>
                </a:solidFill>
                <a:latin typeface="Times New Roman" pitchFamily="18" charset="0"/>
                <a:ea typeface="Calibri" pitchFamily="34" charset="0"/>
                <a:cs typeface="Times New Roman" pitchFamily="18" charset="0"/>
              </a:rPr>
              <a:t>nk</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 Budizm doğduğu yer olan Hindistan</a:t>
            </a:r>
            <a:r>
              <a:rPr lang="tr-TR" sz="1600" dirty="0">
                <a:solidFill>
                  <a:srgbClr val="000000"/>
                </a:solidFill>
                <a:latin typeface="Calibri"/>
                <a:ea typeface="Calibri" pitchFamily="34" charset="0"/>
                <a:cs typeface="Times New Roman" pitchFamily="18" charset="0"/>
              </a:rPr>
              <a:t>’</a:t>
            </a:r>
            <a:r>
              <a:rPr lang="tr-TR" sz="1600" dirty="0">
                <a:solidFill>
                  <a:srgbClr val="000000"/>
                </a:solidFill>
                <a:latin typeface="Times New Roman" pitchFamily="18" charset="0"/>
                <a:ea typeface="Calibri" pitchFamily="34" charset="0"/>
                <a:cs typeface="Times New Roman" pitchFamily="18" charset="0"/>
              </a:rPr>
              <a:t>ı aşarak </a:t>
            </a:r>
            <a:r>
              <a:rPr lang="tr-TR" sz="1600" dirty="0">
                <a:solidFill>
                  <a:srgbClr val="000000"/>
                </a:solidFill>
                <a:latin typeface="Calibri"/>
                <a:ea typeface="Calibri" pitchFamily="34" charset="0"/>
                <a:cs typeface="Times New Roman" pitchFamily="18" charset="0"/>
              </a:rPr>
              <a:t>ç</a:t>
            </a:r>
            <a:r>
              <a:rPr lang="tr-TR" sz="1600" dirty="0">
                <a:solidFill>
                  <a:srgbClr val="000000"/>
                </a:solidFill>
                <a:latin typeface="Times New Roman" pitchFamily="18" charset="0"/>
                <a:ea typeface="Calibri" pitchFamily="34" charset="0"/>
                <a:cs typeface="Times New Roman" pitchFamily="18" charset="0"/>
              </a:rPr>
              <a:t>ok daha fazla coğrafyada yayılmıştır. Yayıldığı bu coğrafyalarda </a:t>
            </a:r>
            <a:r>
              <a:rPr lang="tr-TR" sz="1600" dirty="0">
                <a:solidFill>
                  <a:srgbClr val="000000"/>
                </a:solidFill>
                <a:latin typeface="Calibri"/>
                <a:ea typeface="Calibri" pitchFamily="34" charset="0"/>
                <a:cs typeface="Times New Roman" pitchFamily="18" charset="0"/>
              </a:rPr>
              <a:t>ç</a:t>
            </a:r>
            <a:r>
              <a:rPr lang="tr-TR" sz="1600" dirty="0">
                <a:solidFill>
                  <a:srgbClr val="000000"/>
                </a:solidFill>
                <a:latin typeface="Times New Roman" pitchFamily="18" charset="0"/>
                <a:ea typeface="Calibri" pitchFamily="34" charset="0"/>
                <a:cs typeface="Times New Roman" pitchFamily="18" charset="0"/>
              </a:rPr>
              <a:t>ok farklı k</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lt</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rlerle karşılaşarak bu k</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lt</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rlere adaptasyon sağlamıştır. Hatta </a:t>
            </a:r>
            <a:r>
              <a:rPr lang="tr-TR" sz="1600" dirty="0">
                <a:solidFill>
                  <a:srgbClr val="000000"/>
                </a:solidFill>
                <a:latin typeface="Calibri"/>
                <a:ea typeface="Calibri" pitchFamily="34" charset="0"/>
                <a:cs typeface="Times New Roman" pitchFamily="18" charset="0"/>
              </a:rPr>
              <a:t>Ç</a:t>
            </a:r>
            <a:r>
              <a:rPr lang="tr-TR" sz="1600" dirty="0">
                <a:solidFill>
                  <a:srgbClr val="000000"/>
                </a:solidFill>
                <a:latin typeface="Times New Roman" pitchFamily="18" charset="0"/>
                <a:ea typeface="Calibri" pitchFamily="34" charset="0"/>
                <a:cs typeface="Times New Roman" pitchFamily="18" charset="0"/>
              </a:rPr>
              <a:t>in </a:t>
            </a:r>
            <a:r>
              <a:rPr lang="tr-TR" sz="1600" dirty="0" err="1">
                <a:solidFill>
                  <a:srgbClr val="000000"/>
                </a:solidFill>
                <a:latin typeface="Times New Roman" pitchFamily="18" charset="0"/>
                <a:ea typeface="Calibri" pitchFamily="34" charset="0"/>
                <a:cs typeface="Times New Roman" pitchFamily="18" charset="0"/>
              </a:rPr>
              <a:t>Budizmi</a:t>
            </a:r>
            <a:r>
              <a:rPr lang="tr-TR" sz="1600" dirty="0">
                <a:solidFill>
                  <a:srgbClr val="000000"/>
                </a:solidFill>
                <a:latin typeface="Times New Roman" pitchFamily="18" charset="0"/>
                <a:ea typeface="Calibri" pitchFamily="34" charset="0"/>
                <a:cs typeface="Times New Roman" pitchFamily="18" charset="0"/>
              </a:rPr>
              <a:t>, Lamaizm ve Zen </a:t>
            </a:r>
            <a:r>
              <a:rPr lang="tr-TR" sz="1600" dirty="0" err="1">
                <a:solidFill>
                  <a:srgbClr val="000000"/>
                </a:solidFill>
                <a:latin typeface="Times New Roman" pitchFamily="18" charset="0"/>
                <a:ea typeface="Calibri" pitchFamily="34" charset="0"/>
                <a:cs typeface="Times New Roman" pitchFamily="18" charset="0"/>
              </a:rPr>
              <a:t>Budizmi</a:t>
            </a:r>
            <a:r>
              <a:rPr lang="tr-TR" sz="1600" dirty="0">
                <a:solidFill>
                  <a:srgbClr val="000000"/>
                </a:solidFill>
                <a:latin typeface="Times New Roman" pitchFamily="18" charset="0"/>
                <a:ea typeface="Calibri" pitchFamily="34" charset="0"/>
                <a:cs typeface="Times New Roman" pitchFamily="18" charset="0"/>
              </a:rPr>
              <a:t> gibi Budist oluşumlar meydana gelmiştir.</a:t>
            </a:r>
            <a:endParaRPr lang="tr-TR" sz="1600" dirty="0">
              <a:solidFill>
                <a:prstClr val="black"/>
              </a:solidFill>
              <a:latin typeface="Arial" pitchFamily="34" charset="0"/>
              <a:cs typeface="Arial" pitchFamily="34" charset="0"/>
            </a:endParaRPr>
          </a:p>
          <a:p>
            <a:pPr algn="just" eaLnBrk="0" fontAlgn="base" hangingPunct="0">
              <a:spcBef>
                <a:spcPct val="0"/>
              </a:spcBef>
              <a:spcAft>
                <a:spcPct val="0"/>
              </a:spcAft>
            </a:pPr>
            <a:r>
              <a:rPr lang="tr-TR" sz="1600" dirty="0">
                <a:solidFill>
                  <a:srgbClr val="000000"/>
                </a:solidFill>
                <a:latin typeface="Times New Roman" pitchFamily="18" charset="0"/>
                <a:ea typeface="Calibri" pitchFamily="34" charset="0"/>
                <a:cs typeface="Times New Roman" pitchFamily="18" charset="0"/>
              </a:rPr>
              <a:t>Sosyal değişimle birlikte dinin değişiminin, hukuk </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zerinde yansımaları kolaylıkla g</a:t>
            </a:r>
            <a:r>
              <a:rPr lang="tr-TR" sz="1600" dirty="0">
                <a:solidFill>
                  <a:srgbClr val="000000"/>
                </a:solidFill>
                <a:latin typeface="Calibri"/>
                <a:ea typeface="Calibri" pitchFamily="34" charset="0"/>
                <a:cs typeface="Times New Roman" pitchFamily="18" charset="0"/>
              </a:rPr>
              <a:t>ö</a:t>
            </a:r>
            <a:r>
              <a:rPr lang="tr-TR" sz="1600" dirty="0">
                <a:solidFill>
                  <a:srgbClr val="000000"/>
                </a:solidFill>
                <a:latin typeface="Times New Roman" pitchFamily="18" charset="0"/>
                <a:ea typeface="Calibri" pitchFamily="34" charset="0"/>
                <a:cs typeface="Times New Roman" pitchFamily="18" charset="0"/>
              </a:rPr>
              <a:t>r</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lebilir. Sosyal değişimle birlikte dinler, hukuki y</a:t>
            </a:r>
            <a:r>
              <a:rPr lang="tr-TR" sz="1600" dirty="0">
                <a:solidFill>
                  <a:srgbClr val="000000"/>
                </a:solidFill>
                <a:latin typeface="Calibri"/>
                <a:ea typeface="Calibri" pitchFamily="34" charset="0"/>
                <a:cs typeface="Times New Roman" pitchFamily="18" charset="0"/>
              </a:rPr>
              <a:t>ö</a:t>
            </a:r>
            <a:r>
              <a:rPr lang="tr-TR" sz="1600" dirty="0">
                <a:solidFill>
                  <a:srgbClr val="000000"/>
                </a:solidFill>
                <a:latin typeface="Times New Roman" pitchFamily="18" charset="0"/>
                <a:ea typeface="Calibri" pitchFamily="34" charset="0"/>
                <a:cs typeface="Times New Roman" pitchFamily="18" charset="0"/>
              </a:rPr>
              <a:t>nleri </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zerinde bir takım iradi değişimler ger</a:t>
            </a:r>
            <a:r>
              <a:rPr lang="tr-TR" sz="1600" dirty="0">
                <a:solidFill>
                  <a:srgbClr val="000000"/>
                </a:solidFill>
                <a:latin typeface="Calibri"/>
                <a:ea typeface="Calibri" pitchFamily="34" charset="0"/>
                <a:cs typeface="Times New Roman" pitchFamily="18" charset="0"/>
              </a:rPr>
              <a:t>ç</a:t>
            </a:r>
            <a:r>
              <a:rPr lang="tr-TR" sz="1600" dirty="0">
                <a:solidFill>
                  <a:srgbClr val="000000"/>
                </a:solidFill>
                <a:latin typeface="Times New Roman" pitchFamily="18" charset="0"/>
                <a:ea typeface="Calibri" pitchFamily="34" charset="0"/>
                <a:cs typeface="Times New Roman" pitchFamily="18" charset="0"/>
              </a:rPr>
              <a:t>ekleştirmektedir. Değişimle birlikte din, kendini yeniden g</a:t>
            </a:r>
            <a:r>
              <a:rPr lang="tr-TR" sz="1600" dirty="0">
                <a:solidFill>
                  <a:srgbClr val="000000"/>
                </a:solidFill>
                <a:latin typeface="Calibri"/>
                <a:ea typeface="Calibri" pitchFamily="34" charset="0"/>
                <a:cs typeface="Times New Roman" pitchFamily="18" charset="0"/>
              </a:rPr>
              <a:t>ö</a:t>
            </a:r>
            <a:r>
              <a:rPr lang="tr-TR" sz="1600" dirty="0">
                <a:solidFill>
                  <a:srgbClr val="000000"/>
                </a:solidFill>
                <a:latin typeface="Times New Roman" pitchFamily="18" charset="0"/>
                <a:ea typeface="Calibri" pitchFamily="34" charset="0"/>
                <a:cs typeface="Times New Roman" pitchFamily="18" charset="0"/>
              </a:rPr>
              <a:t>zden ge</a:t>
            </a:r>
            <a:r>
              <a:rPr lang="tr-TR" sz="1600" dirty="0">
                <a:solidFill>
                  <a:srgbClr val="000000"/>
                </a:solidFill>
                <a:latin typeface="Calibri"/>
                <a:ea typeface="Calibri" pitchFamily="34" charset="0"/>
                <a:cs typeface="Times New Roman" pitchFamily="18" charset="0"/>
              </a:rPr>
              <a:t>ç</a:t>
            </a:r>
            <a:r>
              <a:rPr lang="tr-TR" sz="1600" dirty="0">
                <a:solidFill>
                  <a:srgbClr val="000000"/>
                </a:solidFill>
                <a:latin typeface="Times New Roman" pitchFamily="18" charset="0"/>
                <a:ea typeface="Calibri" pitchFamily="34" charset="0"/>
                <a:cs typeface="Times New Roman" pitchFamily="18" charset="0"/>
              </a:rPr>
              <a:t>irmekte, hukuki veya</a:t>
            </a:r>
            <a:endParaRPr lang="tr-TR" sz="1600" dirty="0">
              <a:solidFill>
                <a:prstClr val="black"/>
              </a:solidFill>
              <a:latin typeface="Arial" pitchFamily="34" charset="0"/>
              <a:cs typeface="Arial" pitchFamily="34" charset="0"/>
            </a:endParaRPr>
          </a:p>
          <a:p>
            <a:pPr algn="just" eaLnBrk="0" fontAlgn="base" hangingPunct="0">
              <a:spcBef>
                <a:spcPct val="0"/>
              </a:spcBef>
              <a:spcAft>
                <a:spcPct val="0"/>
              </a:spcAft>
            </a:pPr>
            <a:r>
              <a:rPr lang="tr-TR" sz="1600" dirty="0" err="1">
                <a:solidFill>
                  <a:srgbClr val="000000"/>
                </a:solidFill>
                <a:latin typeface="Times New Roman" pitchFamily="18" charset="0"/>
                <a:ea typeface="Calibri" pitchFamily="34" charset="0"/>
                <a:cs typeface="Times New Roman" pitchFamily="18" charset="0"/>
              </a:rPr>
              <a:t>fıkhi</a:t>
            </a:r>
            <a:r>
              <a:rPr lang="tr-TR" sz="1600" dirty="0">
                <a:solidFill>
                  <a:srgbClr val="000000"/>
                </a:solidFill>
                <a:latin typeface="Times New Roman" pitchFamily="18" charset="0"/>
                <a:ea typeface="Calibri" pitchFamily="34" charset="0"/>
                <a:cs typeface="Times New Roman" pitchFamily="18" charset="0"/>
              </a:rPr>
              <a:t> h</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k</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m ve kurallarının bir kısmını değiştirmekte ve bu da dine bir canlılık, bir yenilik ve toplumsal ihtiya</a:t>
            </a:r>
            <a:r>
              <a:rPr lang="tr-TR" sz="1600" dirty="0">
                <a:solidFill>
                  <a:srgbClr val="000000"/>
                </a:solidFill>
                <a:latin typeface="Calibri"/>
                <a:ea typeface="Calibri" pitchFamily="34" charset="0"/>
                <a:cs typeface="Times New Roman" pitchFamily="18" charset="0"/>
              </a:rPr>
              <a:t>ç</a:t>
            </a:r>
            <a:r>
              <a:rPr lang="tr-TR" sz="1600" dirty="0">
                <a:solidFill>
                  <a:srgbClr val="000000"/>
                </a:solidFill>
                <a:latin typeface="Times New Roman" pitchFamily="18" charset="0"/>
                <a:ea typeface="Calibri" pitchFamily="34" charset="0"/>
                <a:cs typeface="Times New Roman" pitchFamily="18" charset="0"/>
              </a:rPr>
              <a:t>lara cevap verebilecek bir esneklik getirmektedir.</a:t>
            </a:r>
            <a:endParaRPr lang="tr-TR" sz="1600" dirty="0">
              <a:solidFill>
                <a:prstClr val="black"/>
              </a:solidFill>
              <a:latin typeface="Arial" pitchFamily="34" charset="0"/>
              <a:cs typeface="Arial" pitchFamily="34" charset="0"/>
            </a:endParaRPr>
          </a:p>
          <a:p>
            <a:pPr algn="just" eaLnBrk="0" fontAlgn="base" hangingPunct="0">
              <a:spcBef>
                <a:spcPct val="0"/>
              </a:spcBef>
              <a:spcAft>
                <a:spcPct val="0"/>
              </a:spcAft>
            </a:pPr>
            <a:r>
              <a:rPr lang="tr-TR" sz="1600" dirty="0">
                <a:solidFill>
                  <a:srgbClr val="000000"/>
                </a:solidFill>
                <a:latin typeface="Times New Roman" pitchFamily="18" charset="0"/>
                <a:ea typeface="Calibri" pitchFamily="34" charset="0"/>
                <a:cs typeface="Times New Roman" pitchFamily="18" charset="0"/>
              </a:rPr>
              <a:t>Yani sonu</a:t>
            </a:r>
            <a:r>
              <a:rPr lang="tr-TR" sz="1600" dirty="0">
                <a:solidFill>
                  <a:srgbClr val="000000"/>
                </a:solidFill>
                <a:latin typeface="Calibri"/>
                <a:ea typeface="Calibri" pitchFamily="34" charset="0"/>
                <a:cs typeface="Times New Roman" pitchFamily="18" charset="0"/>
              </a:rPr>
              <a:t>ç</a:t>
            </a:r>
            <a:r>
              <a:rPr lang="tr-TR" sz="1600" dirty="0">
                <a:solidFill>
                  <a:srgbClr val="000000"/>
                </a:solidFill>
                <a:latin typeface="Times New Roman" pitchFamily="18" charset="0"/>
                <a:ea typeface="Calibri" pitchFamily="34" charset="0"/>
                <a:cs typeface="Times New Roman" pitchFamily="18" charset="0"/>
              </a:rPr>
              <a:t> olarak b</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t</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n sosyal olgular ve olaylarda olduğu gibi din de değişime maruz kalmıştır. Değişen toplumla beraber din de bu değişime ayak uydurmuş, yeri geldiğinde kendini yenilemiştir.</a:t>
            </a:r>
            <a:endParaRPr lang="tr-TR" sz="1600" dirty="0">
              <a:solidFill>
                <a:prstClr val="black"/>
              </a:solidFill>
              <a:latin typeface="Arial" pitchFamily="34" charset="0"/>
              <a:cs typeface="Arial" pitchFamily="34" charset="0"/>
            </a:endParaRPr>
          </a:p>
        </p:txBody>
      </p:sp>
    </p:spTree>
    <p:extLst>
      <p:ext uri="{BB962C8B-B14F-4D97-AF65-F5344CB8AC3E}">
        <p14:creationId xmlns:p14="http://schemas.microsoft.com/office/powerpoint/2010/main" val="248454234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7" name="Rectangle 1"/>
          <p:cNvSpPr>
            <a:spLocks noChangeArrowheads="1"/>
          </p:cNvSpPr>
          <p:nvPr/>
        </p:nvSpPr>
        <p:spPr bwMode="auto">
          <a:xfrm>
            <a:off x="1809720" y="571480"/>
            <a:ext cx="8501122" cy="504753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just" fontAlgn="base">
              <a:spcBef>
                <a:spcPct val="0"/>
              </a:spcBef>
              <a:spcAft>
                <a:spcPct val="0"/>
              </a:spcAft>
            </a:pPr>
            <a:r>
              <a:rPr lang="tr-TR" sz="1400" b="1" dirty="0">
                <a:solidFill>
                  <a:srgbClr val="000000"/>
                </a:solidFill>
                <a:latin typeface="Times New Roman" pitchFamily="18" charset="0"/>
                <a:ea typeface="Calibri" pitchFamily="34" charset="0"/>
                <a:cs typeface="Times New Roman" pitchFamily="18" charset="0"/>
              </a:rPr>
              <a:t>I-Toplumsal Değişimin Anlamı </a:t>
            </a:r>
            <a:endParaRPr lang="tr-TR" sz="1400" dirty="0">
              <a:solidFill>
                <a:prstClr val="black"/>
              </a:solidFill>
              <a:latin typeface="Arial" pitchFamily="34" charset="0"/>
              <a:cs typeface="Arial" pitchFamily="34" charset="0"/>
            </a:endParaRPr>
          </a:p>
          <a:p>
            <a:pPr algn="just" eaLnBrk="0" fontAlgn="base" hangingPunct="0">
              <a:spcBef>
                <a:spcPct val="0"/>
              </a:spcBef>
              <a:spcAft>
                <a:spcPct val="0"/>
              </a:spcAft>
            </a:pPr>
            <a:r>
              <a:rPr lang="tr-TR" sz="1400" dirty="0">
                <a:solidFill>
                  <a:srgbClr val="000000"/>
                </a:solidFill>
                <a:latin typeface="Times New Roman" pitchFamily="18" charset="0"/>
                <a:ea typeface="Calibri" pitchFamily="34" charset="0"/>
                <a:cs typeface="Times New Roman" pitchFamily="18" charset="0"/>
              </a:rPr>
              <a:t>Değişim, basit</a:t>
            </a:r>
            <a:r>
              <a:rPr lang="tr-TR" sz="1400" dirty="0">
                <a:solidFill>
                  <a:srgbClr val="000000"/>
                </a:solidFill>
                <a:latin typeface="Calibri"/>
                <a:ea typeface="Calibri" pitchFamily="34" charset="0"/>
                <a:cs typeface="Times New Roman" pitchFamily="18" charset="0"/>
              </a:rPr>
              <a:t>ç</a:t>
            </a:r>
            <a:r>
              <a:rPr lang="tr-TR" sz="1400" dirty="0">
                <a:solidFill>
                  <a:srgbClr val="000000"/>
                </a:solidFill>
                <a:latin typeface="Times New Roman" pitchFamily="18" charset="0"/>
                <a:ea typeface="Calibri" pitchFamily="34" charset="0"/>
                <a:cs typeface="Times New Roman" pitchFamily="18" charset="0"/>
              </a:rPr>
              <a:t>e mevcut durumda meydana gelen başkalaşma olarak tarif edilebilir. Değişim hayatın bir kanunu, kâinatın bir geleneğidir. Zaman i</a:t>
            </a:r>
            <a:r>
              <a:rPr lang="tr-TR" sz="1400" dirty="0">
                <a:solidFill>
                  <a:srgbClr val="000000"/>
                </a:solidFill>
                <a:latin typeface="Calibri"/>
                <a:ea typeface="Calibri" pitchFamily="34" charset="0"/>
                <a:cs typeface="Times New Roman" pitchFamily="18" charset="0"/>
              </a:rPr>
              <a:t>ç</a:t>
            </a:r>
            <a:r>
              <a:rPr lang="tr-TR" sz="1400" dirty="0">
                <a:solidFill>
                  <a:srgbClr val="000000"/>
                </a:solidFill>
                <a:latin typeface="Times New Roman" pitchFamily="18" charset="0"/>
                <a:ea typeface="Calibri" pitchFamily="34" charset="0"/>
                <a:cs typeface="Times New Roman" pitchFamily="18" charset="0"/>
              </a:rPr>
              <a:t>inde her şey değişim ge</a:t>
            </a:r>
            <a:r>
              <a:rPr lang="tr-TR" sz="1400" dirty="0">
                <a:solidFill>
                  <a:srgbClr val="000000"/>
                </a:solidFill>
                <a:latin typeface="Calibri"/>
                <a:ea typeface="Calibri" pitchFamily="34" charset="0"/>
                <a:cs typeface="Times New Roman" pitchFamily="18" charset="0"/>
              </a:rPr>
              <a:t>ç</a:t>
            </a:r>
            <a:r>
              <a:rPr lang="tr-TR" sz="1400" dirty="0">
                <a:solidFill>
                  <a:srgbClr val="000000"/>
                </a:solidFill>
                <a:latin typeface="Times New Roman" pitchFamily="18" charset="0"/>
                <a:ea typeface="Calibri" pitchFamily="34" charset="0"/>
                <a:cs typeface="Times New Roman" pitchFamily="18" charset="0"/>
              </a:rPr>
              <a:t>irmekte, farklılaşmaktadır. Nitekim insanda zaman i</a:t>
            </a:r>
            <a:r>
              <a:rPr lang="tr-TR" sz="1400" dirty="0">
                <a:solidFill>
                  <a:srgbClr val="000000"/>
                </a:solidFill>
                <a:latin typeface="Calibri"/>
                <a:ea typeface="Calibri" pitchFamily="34" charset="0"/>
                <a:cs typeface="Times New Roman" pitchFamily="18" charset="0"/>
              </a:rPr>
              <a:t>ç</a:t>
            </a:r>
            <a:r>
              <a:rPr lang="tr-TR" sz="1400" dirty="0">
                <a:solidFill>
                  <a:srgbClr val="000000"/>
                </a:solidFill>
                <a:latin typeface="Times New Roman" pitchFamily="18" charset="0"/>
                <a:ea typeface="Calibri" pitchFamily="34" charset="0"/>
                <a:cs typeface="Times New Roman" pitchFamily="18" charset="0"/>
              </a:rPr>
              <a:t>inde her şeyin değiştiği hissi bulunmaktadır. Değişim, toplumlar i</a:t>
            </a:r>
            <a:r>
              <a:rPr lang="tr-TR" sz="1400" dirty="0">
                <a:solidFill>
                  <a:srgbClr val="000000"/>
                </a:solidFill>
                <a:latin typeface="Calibri"/>
                <a:ea typeface="Calibri" pitchFamily="34" charset="0"/>
                <a:cs typeface="Times New Roman" pitchFamily="18" charset="0"/>
              </a:rPr>
              <a:t>ç</a:t>
            </a:r>
            <a:r>
              <a:rPr lang="tr-TR" sz="1400" dirty="0">
                <a:solidFill>
                  <a:srgbClr val="000000"/>
                </a:solidFill>
                <a:latin typeface="Times New Roman" pitchFamily="18" charset="0"/>
                <a:ea typeface="Calibri" pitchFamily="34" charset="0"/>
                <a:cs typeface="Times New Roman" pitchFamily="18" charset="0"/>
              </a:rPr>
              <a:t>in de bir zorunluluktur. Değişmeyen veya i</a:t>
            </a:r>
            <a:r>
              <a:rPr lang="tr-TR" sz="1400" dirty="0">
                <a:solidFill>
                  <a:srgbClr val="000000"/>
                </a:solidFill>
                <a:latin typeface="Calibri"/>
                <a:ea typeface="Calibri" pitchFamily="34" charset="0"/>
                <a:cs typeface="Times New Roman" pitchFamily="18" charset="0"/>
              </a:rPr>
              <a:t>ç</a:t>
            </a:r>
            <a:r>
              <a:rPr lang="tr-TR" sz="1400" dirty="0">
                <a:solidFill>
                  <a:srgbClr val="000000"/>
                </a:solidFill>
                <a:latin typeface="Times New Roman" pitchFamily="18" charset="0"/>
                <a:ea typeface="Calibri" pitchFamily="34" charset="0"/>
                <a:cs typeface="Times New Roman" pitchFamily="18" charset="0"/>
              </a:rPr>
              <a:t>inde değişimin olmadığı bir toplum d</a:t>
            </a:r>
            <a:r>
              <a:rPr lang="tr-TR" sz="1400" dirty="0">
                <a:solidFill>
                  <a:srgbClr val="000000"/>
                </a:solidFill>
                <a:latin typeface="Calibri"/>
                <a:ea typeface="Calibri" pitchFamily="34" charset="0"/>
                <a:cs typeface="Times New Roman" pitchFamily="18" charset="0"/>
              </a:rPr>
              <a:t>ü</a:t>
            </a:r>
            <a:r>
              <a:rPr lang="tr-TR" sz="1400" dirty="0">
                <a:solidFill>
                  <a:srgbClr val="000000"/>
                </a:solidFill>
                <a:latin typeface="Times New Roman" pitchFamily="18" charset="0"/>
                <a:ea typeface="Calibri" pitchFamily="34" charset="0"/>
                <a:cs typeface="Times New Roman" pitchFamily="18" charset="0"/>
              </a:rPr>
              <a:t>ş</a:t>
            </a:r>
            <a:r>
              <a:rPr lang="tr-TR" sz="1400" dirty="0">
                <a:solidFill>
                  <a:srgbClr val="000000"/>
                </a:solidFill>
                <a:latin typeface="Calibri"/>
                <a:ea typeface="Calibri" pitchFamily="34" charset="0"/>
                <a:cs typeface="Times New Roman" pitchFamily="18" charset="0"/>
              </a:rPr>
              <a:t>ü</a:t>
            </a:r>
            <a:r>
              <a:rPr lang="tr-TR" sz="1400" dirty="0">
                <a:solidFill>
                  <a:srgbClr val="000000"/>
                </a:solidFill>
                <a:latin typeface="Times New Roman" pitchFamily="18" charset="0"/>
                <a:ea typeface="Calibri" pitchFamily="34" charset="0"/>
                <a:cs typeface="Times New Roman" pitchFamily="18" charset="0"/>
              </a:rPr>
              <a:t>nmek m</a:t>
            </a:r>
            <a:r>
              <a:rPr lang="tr-TR" sz="1400" dirty="0">
                <a:solidFill>
                  <a:srgbClr val="000000"/>
                </a:solidFill>
                <a:latin typeface="Calibri"/>
                <a:ea typeface="Calibri" pitchFamily="34" charset="0"/>
                <a:cs typeface="Times New Roman" pitchFamily="18" charset="0"/>
              </a:rPr>
              <a:t>ü</a:t>
            </a:r>
            <a:r>
              <a:rPr lang="tr-TR" sz="1400" dirty="0">
                <a:solidFill>
                  <a:srgbClr val="000000"/>
                </a:solidFill>
                <a:latin typeface="Times New Roman" pitchFamily="18" charset="0"/>
                <a:ea typeface="Calibri" pitchFamily="34" charset="0"/>
                <a:cs typeface="Times New Roman" pitchFamily="18" charset="0"/>
              </a:rPr>
              <a:t>mk</a:t>
            </a:r>
            <a:r>
              <a:rPr lang="tr-TR" sz="1400" dirty="0">
                <a:solidFill>
                  <a:srgbClr val="000000"/>
                </a:solidFill>
                <a:latin typeface="Calibri"/>
                <a:ea typeface="Calibri" pitchFamily="34" charset="0"/>
                <a:cs typeface="Times New Roman" pitchFamily="18" charset="0"/>
              </a:rPr>
              <a:t>ü</a:t>
            </a:r>
            <a:r>
              <a:rPr lang="tr-TR" sz="1400" dirty="0">
                <a:solidFill>
                  <a:srgbClr val="000000"/>
                </a:solidFill>
                <a:latin typeface="Times New Roman" pitchFamily="18" charset="0"/>
                <a:ea typeface="Calibri" pitchFamily="34" charset="0"/>
                <a:cs typeface="Times New Roman" pitchFamily="18" charset="0"/>
              </a:rPr>
              <a:t>n değildir. Toplumsal değişim, toplumun tabiatının bir gereğidir. Her toplumun kendine </a:t>
            </a:r>
            <a:r>
              <a:rPr lang="tr-TR" sz="1400" dirty="0">
                <a:solidFill>
                  <a:srgbClr val="000000"/>
                </a:solidFill>
                <a:latin typeface="Calibri"/>
                <a:ea typeface="Calibri" pitchFamily="34" charset="0"/>
                <a:cs typeface="Times New Roman" pitchFamily="18" charset="0"/>
              </a:rPr>
              <a:t>ö</a:t>
            </a:r>
            <a:r>
              <a:rPr lang="tr-TR" sz="1400" dirty="0">
                <a:solidFill>
                  <a:srgbClr val="000000"/>
                </a:solidFill>
                <a:latin typeface="Times New Roman" pitchFamily="18" charset="0"/>
                <a:ea typeface="Calibri" pitchFamily="34" charset="0"/>
                <a:cs typeface="Times New Roman" pitchFamily="18" charset="0"/>
              </a:rPr>
              <a:t>zg</a:t>
            </a:r>
            <a:r>
              <a:rPr lang="tr-TR" sz="1400" dirty="0">
                <a:solidFill>
                  <a:srgbClr val="000000"/>
                </a:solidFill>
                <a:latin typeface="Calibri"/>
                <a:ea typeface="Calibri" pitchFamily="34" charset="0"/>
                <a:cs typeface="Times New Roman" pitchFamily="18" charset="0"/>
              </a:rPr>
              <a:t>ü</a:t>
            </a:r>
            <a:r>
              <a:rPr lang="tr-TR" sz="1400" dirty="0">
                <a:solidFill>
                  <a:srgbClr val="000000"/>
                </a:solidFill>
                <a:latin typeface="Times New Roman" pitchFamily="18" charset="0"/>
                <a:ea typeface="Calibri" pitchFamily="34" charset="0"/>
                <a:cs typeface="Times New Roman" pitchFamily="18" charset="0"/>
              </a:rPr>
              <a:t> bir dinamizmi vardır. Her toplum az ya da </a:t>
            </a:r>
            <a:r>
              <a:rPr lang="tr-TR" sz="1400" dirty="0">
                <a:solidFill>
                  <a:srgbClr val="000000"/>
                </a:solidFill>
                <a:latin typeface="Calibri"/>
                <a:ea typeface="Calibri" pitchFamily="34" charset="0"/>
                <a:cs typeface="Times New Roman" pitchFamily="18" charset="0"/>
              </a:rPr>
              <a:t>ç</a:t>
            </a:r>
            <a:r>
              <a:rPr lang="tr-TR" sz="1400" dirty="0">
                <a:solidFill>
                  <a:srgbClr val="000000"/>
                </a:solidFill>
                <a:latin typeface="Times New Roman" pitchFamily="18" charset="0"/>
                <a:ea typeface="Calibri" pitchFamily="34" charset="0"/>
                <a:cs typeface="Times New Roman" pitchFamily="18" charset="0"/>
              </a:rPr>
              <a:t>ok değişimi yaşar. Bir toplumda değişim yavaş, diğerinde daha hızlı olabilir. Bu almada değişim, zamana ve topluma g</a:t>
            </a:r>
            <a:r>
              <a:rPr lang="tr-TR" sz="1400" dirty="0">
                <a:solidFill>
                  <a:srgbClr val="000000"/>
                </a:solidFill>
                <a:latin typeface="Calibri"/>
                <a:ea typeface="Calibri" pitchFamily="34" charset="0"/>
                <a:cs typeface="Times New Roman" pitchFamily="18" charset="0"/>
              </a:rPr>
              <a:t>ö</a:t>
            </a:r>
            <a:r>
              <a:rPr lang="tr-TR" sz="1400" dirty="0">
                <a:solidFill>
                  <a:srgbClr val="000000"/>
                </a:solidFill>
                <a:latin typeface="Times New Roman" pitchFamily="18" charset="0"/>
                <a:ea typeface="Calibri" pitchFamily="34" charset="0"/>
                <a:cs typeface="Times New Roman" pitchFamily="18" charset="0"/>
              </a:rPr>
              <a:t>re farklılık g</a:t>
            </a:r>
            <a:r>
              <a:rPr lang="tr-TR" sz="1400" dirty="0">
                <a:solidFill>
                  <a:srgbClr val="000000"/>
                </a:solidFill>
                <a:latin typeface="Calibri"/>
                <a:ea typeface="Calibri" pitchFamily="34" charset="0"/>
                <a:cs typeface="Times New Roman" pitchFamily="18" charset="0"/>
              </a:rPr>
              <a:t>ö</a:t>
            </a:r>
            <a:r>
              <a:rPr lang="tr-TR" sz="1400" dirty="0">
                <a:solidFill>
                  <a:srgbClr val="000000"/>
                </a:solidFill>
                <a:latin typeface="Times New Roman" pitchFamily="18" charset="0"/>
                <a:ea typeface="Calibri" pitchFamily="34" charset="0"/>
                <a:cs typeface="Times New Roman" pitchFamily="18" charset="0"/>
              </a:rPr>
              <a:t>stermektedir. Yani değişim, her toplumun değişmez karakteristiğidir. Ancak toplumsal anlamda yaşanan bir değişimin toplumsal değişim olarak adlandırılması i</a:t>
            </a:r>
            <a:r>
              <a:rPr lang="tr-TR" sz="1400" dirty="0">
                <a:solidFill>
                  <a:srgbClr val="000000"/>
                </a:solidFill>
                <a:latin typeface="Calibri"/>
                <a:ea typeface="Calibri" pitchFamily="34" charset="0"/>
                <a:cs typeface="Times New Roman" pitchFamily="18" charset="0"/>
              </a:rPr>
              <a:t>ç</a:t>
            </a:r>
            <a:r>
              <a:rPr lang="tr-TR" sz="1400" dirty="0">
                <a:solidFill>
                  <a:srgbClr val="000000"/>
                </a:solidFill>
                <a:latin typeface="Times New Roman" pitchFamily="18" charset="0"/>
                <a:ea typeface="Calibri" pitchFamily="34" charset="0"/>
                <a:cs typeface="Times New Roman" pitchFamily="18" charset="0"/>
              </a:rPr>
              <a:t>in k</a:t>
            </a:r>
            <a:r>
              <a:rPr lang="tr-TR" sz="1400" dirty="0">
                <a:solidFill>
                  <a:srgbClr val="000000"/>
                </a:solidFill>
                <a:latin typeface="Calibri"/>
                <a:ea typeface="Calibri" pitchFamily="34" charset="0"/>
                <a:cs typeface="Times New Roman" pitchFamily="18" charset="0"/>
              </a:rPr>
              <a:t>ö</a:t>
            </a:r>
            <a:r>
              <a:rPr lang="tr-TR" sz="1400" dirty="0">
                <a:solidFill>
                  <a:srgbClr val="000000"/>
                </a:solidFill>
                <a:latin typeface="Times New Roman" pitchFamily="18" charset="0"/>
                <a:ea typeface="Calibri" pitchFamily="34" charset="0"/>
                <a:cs typeface="Times New Roman" pitchFamily="18" charset="0"/>
              </a:rPr>
              <a:t>kl</a:t>
            </a:r>
            <a:r>
              <a:rPr lang="tr-TR" sz="1400" dirty="0">
                <a:solidFill>
                  <a:srgbClr val="000000"/>
                </a:solidFill>
                <a:latin typeface="Calibri"/>
                <a:ea typeface="Calibri" pitchFamily="34" charset="0"/>
                <a:cs typeface="Times New Roman" pitchFamily="18" charset="0"/>
              </a:rPr>
              <a:t>ü</a:t>
            </a:r>
            <a:r>
              <a:rPr lang="tr-TR" sz="1400" dirty="0">
                <a:solidFill>
                  <a:srgbClr val="000000"/>
                </a:solidFill>
                <a:latin typeface="Times New Roman" pitchFamily="18" charset="0"/>
                <a:ea typeface="Calibri" pitchFamily="34" charset="0"/>
                <a:cs typeface="Times New Roman" pitchFamily="18" charset="0"/>
              </a:rPr>
              <a:t> ve kalıcı değişikliklerin olması gerekir. Yani toplumun yapısını değiştirici bir etkiye sahip olması gerekmektedir.</a:t>
            </a:r>
            <a:endParaRPr lang="tr-TR" sz="1400" dirty="0">
              <a:solidFill>
                <a:prstClr val="black"/>
              </a:solidFill>
              <a:latin typeface="Arial" pitchFamily="34" charset="0"/>
              <a:cs typeface="Arial" pitchFamily="34" charset="0"/>
            </a:endParaRPr>
          </a:p>
          <a:p>
            <a:pPr algn="just" eaLnBrk="0" fontAlgn="base" hangingPunct="0">
              <a:spcBef>
                <a:spcPct val="0"/>
              </a:spcBef>
              <a:spcAft>
                <a:spcPct val="0"/>
              </a:spcAft>
            </a:pPr>
            <a:r>
              <a:rPr lang="tr-TR" sz="1400" dirty="0">
                <a:solidFill>
                  <a:srgbClr val="000000"/>
                </a:solidFill>
                <a:latin typeface="Times New Roman" pitchFamily="18" charset="0"/>
                <a:ea typeface="Calibri" pitchFamily="34" charset="0"/>
                <a:cs typeface="Times New Roman" pitchFamily="18" charset="0"/>
              </a:rPr>
              <a:t>Toplumsal değişimin farklı tipleri mevcuttur. Bunlar, k</a:t>
            </a:r>
            <a:r>
              <a:rPr lang="tr-TR" sz="1400" dirty="0">
                <a:solidFill>
                  <a:srgbClr val="000000"/>
                </a:solidFill>
                <a:latin typeface="Calibri"/>
                <a:ea typeface="Calibri" pitchFamily="34" charset="0"/>
                <a:cs typeface="Times New Roman" pitchFamily="18" charset="0"/>
              </a:rPr>
              <a:t>ö</a:t>
            </a:r>
            <a:r>
              <a:rPr lang="tr-TR" sz="1400" dirty="0">
                <a:solidFill>
                  <a:srgbClr val="000000"/>
                </a:solidFill>
                <a:latin typeface="Times New Roman" pitchFamily="18" charset="0"/>
                <a:ea typeface="Calibri" pitchFamily="34" charset="0"/>
                <a:cs typeface="Times New Roman" pitchFamily="18" charset="0"/>
              </a:rPr>
              <a:t>kl</a:t>
            </a:r>
            <a:r>
              <a:rPr lang="tr-TR" sz="1400" dirty="0">
                <a:solidFill>
                  <a:srgbClr val="000000"/>
                </a:solidFill>
                <a:latin typeface="Calibri"/>
                <a:ea typeface="Calibri" pitchFamily="34" charset="0"/>
                <a:cs typeface="Times New Roman" pitchFamily="18" charset="0"/>
              </a:rPr>
              <a:t>ü</a:t>
            </a:r>
            <a:r>
              <a:rPr lang="tr-TR" sz="1400" dirty="0">
                <a:solidFill>
                  <a:srgbClr val="000000"/>
                </a:solidFill>
                <a:latin typeface="Times New Roman" pitchFamily="18" charset="0"/>
                <a:ea typeface="Calibri" pitchFamily="34" charset="0"/>
                <a:cs typeface="Times New Roman" pitchFamily="18" charset="0"/>
              </a:rPr>
              <a:t> değişimler ve hafif değişimler olarak ayrımlanabilecekleri gibi </a:t>
            </a:r>
            <a:r>
              <a:rPr lang="tr-TR" sz="1400" dirty="0">
                <a:solidFill>
                  <a:srgbClr val="000000"/>
                </a:solidFill>
                <a:latin typeface="Calibri"/>
                <a:ea typeface="Calibri" pitchFamily="34" charset="0"/>
                <a:cs typeface="Times New Roman" pitchFamily="18" charset="0"/>
              </a:rPr>
              <a:t>ö</a:t>
            </a:r>
            <a:r>
              <a:rPr lang="tr-TR" sz="1400" dirty="0">
                <a:solidFill>
                  <a:srgbClr val="000000"/>
                </a:solidFill>
                <a:latin typeface="Times New Roman" pitchFamily="18" charset="0"/>
                <a:ea typeface="Calibri" pitchFamily="34" charset="0"/>
                <a:cs typeface="Times New Roman" pitchFamily="18" charset="0"/>
              </a:rPr>
              <a:t>zsel veya stratejik değişimler ve g</a:t>
            </a:r>
            <a:r>
              <a:rPr lang="tr-TR" sz="1400" dirty="0">
                <a:solidFill>
                  <a:srgbClr val="000000"/>
                </a:solidFill>
                <a:latin typeface="Calibri"/>
                <a:ea typeface="Calibri" pitchFamily="34" charset="0"/>
                <a:cs typeface="Times New Roman" pitchFamily="18" charset="0"/>
              </a:rPr>
              <a:t>ö</a:t>
            </a:r>
            <a:r>
              <a:rPr lang="tr-TR" sz="1400" dirty="0">
                <a:solidFill>
                  <a:srgbClr val="000000"/>
                </a:solidFill>
                <a:latin typeface="Times New Roman" pitchFamily="18" charset="0"/>
                <a:ea typeface="Calibri" pitchFamily="34" charset="0"/>
                <a:cs typeface="Times New Roman" pitchFamily="18" charset="0"/>
              </a:rPr>
              <a:t>rece k</a:t>
            </a:r>
            <a:r>
              <a:rPr lang="tr-TR" sz="1400" dirty="0">
                <a:solidFill>
                  <a:srgbClr val="000000"/>
                </a:solidFill>
                <a:latin typeface="Calibri"/>
                <a:ea typeface="Calibri" pitchFamily="34" charset="0"/>
                <a:cs typeface="Times New Roman" pitchFamily="18" charset="0"/>
              </a:rPr>
              <a:t>üçü</a:t>
            </a:r>
            <a:r>
              <a:rPr lang="tr-TR" sz="1400" dirty="0">
                <a:solidFill>
                  <a:srgbClr val="000000"/>
                </a:solidFill>
                <a:latin typeface="Times New Roman" pitchFamily="18" charset="0"/>
                <a:ea typeface="Calibri" pitchFamily="34" charset="0"/>
                <a:cs typeface="Times New Roman" pitchFamily="18" charset="0"/>
              </a:rPr>
              <a:t>k değişimler olarak da ifade edilebilir. Ayrıca yavaş değişim ve hızlı değişim ayrımı da yapılabilir.Bunların dışında, g</a:t>
            </a:r>
            <a:r>
              <a:rPr lang="tr-TR" sz="1400" dirty="0">
                <a:solidFill>
                  <a:srgbClr val="000000"/>
                </a:solidFill>
                <a:latin typeface="Calibri"/>
                <a:ea typeface="Calibri" pitchFamily="34" charset="0"/>
                <a:cs typeface="Times New Roman" pitchFamily="18" charset="0"/>
              </a:rPr>
              <a:t>ö</a:t>
            </a:r>
            <a:r>
              <a:rPr lang="tr-TR" sz="1400" dirty="0">
                <a:solidFill>
                  <a:srgbClr val="000000"/>
                </a:solidFill>
                <a:latin typeface="Times New Roman" pitchFamily="18" charset="0"/>
                <a:ea typeface="Calibri" pitchFamily="34" charset="0"/>
                <a:cs typeface="Times New Roman" pitchFamily="18" charset="0"/>
              </a:rPr>
              <a:t>rece geniş </a:t>
            </a:r>
            <a:r>
              <a:rPr lang="tr-TR" sz="1400" dirty="0">
                <a:solidFill>
                  <a:srgbClr val="000000"/>
                </a:solidFill>
                <a:latin typeface="Calibri"/>
                <a:ea typeface="Calibri" pitchFamily="34" charset="0"/>
                <a:cs typeface="Times New Roman" pitchFamily="18" charset="0"/>
              </a:rPr>
              <a:t>ö</a:t>
            </a:r>
            <a:r>
              <a:rPr lang="tr-TR" sz="1400" dirty="0">
                <a:solidFill>
                  <a:srgbClr val="000000"/>
                </a:solidFill>
                <a:latin typeface="Times New Roman" pitchFamily="18" charset="0"/>
                <a:ea typeface="Calibri" pitchFamily="34" charset="0"/>
                <a:cs typeface="Times New Roman" pitchFamily="18" charset="0"/>
              </a:rPr>
              <a:t>l</a:t>
            </a:r>
            <a:r>
              <a:rPr lang="tr-TR" sz="1400" dirty="0">
                <a:solidFill>
                  <a:srgbClr val="000000"/>
                </a:solidFill>
                <a:latin typeface="Calibri"/>
                <a:ea typeface="Calibri" pitchFamily="34" charset="0"/>
                <a:cs typeface="Times New Roman" pitchFamily="18" charset="0"/>
              </a:rPr>
              <a:t>ç</a:t>
            </a:r>
            <a:r>
              <a:rPr lang="tr-TR" sz="1400" dirty="0">
                <a:solidFill>
                  <a:srgbClr val="000000"/>
                </a:solidFill>
                <a:latin typeface="Times New Roman" pitchFamily="18" charset="0"/>
                <a:ea typeface="Calibri" pitchFamily="34" charset="0"/>
                <a:cs typeface="Times New Roman" pitchFamily="18" charset="0"/>
              </a:rPr>
              <a:t>ekli ve dar </a:t>
            </a:r>
            <a:r>
              <a:rPr lang="tr-TR" sz="1400" dirty="0">
                <a:solidFill>
                  <a:srgbClr val="000000"/>
                </a:solidFill>
                <a:latin typeface="Calibri"/>
                <a:ea typeface="Calibri" pitchFamily="34" charset="0"/>
                <a:cs typeface="Times New Roman" pitchFamily="18" charset="0"/>
              </a:rPr>
              <a:t>ö</a:t>
            </a:r>
            <a:r>
              <a:rPr lang="tr-TR" sz="1400" dirty="0">
                <a:solidFill>
                  <a:srgbClr val="000000"/>
                </a:solidFill>
                <a:latin typeface="Times New Roman" pitchFamily="18" charset="0"/>
                <a:ea typeface="Calibri" pitchFamily="34" charset="0"/>
                <a:cs typeface="Times New Roman" pitchFamily="18" charset="0"/>
              </a:rPr>
              <a:t>l</a:t>
            </a:r>
            <a:r>
              <a:rPr lang="tr-TR" sz="1400" dirty="0">
                <a:solidFill>
                  <a:srgbClr val="000000"/>
                </a:solidFill>
                <a:latin typeface="Calibri"/>
                <a:ea typeface="Calibri" pitchFamily="34" charset="0"/>
                <a:cs typeface="Times New Roman" pitchFamily="18" charset="0"/>
              </a:rPr>
              <a:t>ç</a:t>
            </a:r>
            <a:r>
              <a:rPr lang="tr-TR" sz="1400" dirty="0">
                <a:solidFill>
                  <a:srgbClr val="000000"/>
                </a:solidFill>
                <a:latin typeface="Times New Roman" pitchFamily="18" charset="0"/>
                <a:ea typeface="Calibri" pitchFamily="34" charset="0"/>
                <a:cs typeface="Times New Roman" pitchFamily="18" charset="0"/>
              </a:rPr>
              <a:t>ekli değişim olarak iki tipte ele alınabileceği gibi uzun d</a:t>
            </a:r>
            <a:r>
              <a:rPr lang="tr-TR" sz="1400" dirty="0">
                <a:solidFill>
                  <a:srgbClr val="000000"/>
                </a:solidFill>
                <a:latin typeface="Calibri"/>
                <a:ea typeface="Calibri" pitchFamily="34" charset="0"/>
                <a:cs typeface="Times New Roman" pitchFamily="18" charset="0"/>
              </a:rPr>
              <a:t>ö</a:t>
            </a:r>
            <a:r>
              <a:rPr lang="tr-TR" sz="1400" dirty="0">
                <a:solidFill>
                  <a:srgbClr val="000000"/>
                </a:solidFill>
                <a:latin typeface="Times New Roman" pitchFamily="18" charset="0"/>
                <a:ea typeface="Calibri" pitchFamily="34" charset="0"/>
                <a:cs typeface="Times New Roman" pitchFamily="18" charset="0"/>
              </a:rPr>
              <a:t>nemli değişim ve kısa d</a:t>
            </a:r>
            <a:r>
              <a:rPr lang="tr-TR" sz="1400" dirty="0">
                <a:solidFill>
                  <a:srgbClr val="000000"/>
                </a:solidFill>
                <a:latin typeface="Calibri"/>
                <a:ea typeface="Calibri" pitchFamily="34" charset="0"/>
                <a:cs typeface="Times New Roman" pitchFamily="18" charset="0"/>
              </a:rPr>
              <a:t>ö</a:t>
            </a:r>
            <a:r>
              <a:rPr lang="tr-TR" sz="1400" dirty="0">
                <a:solidFill>
                  <a:srgbClr val="000000"/>
                </a:solidFill>
                <a:latin typeface="Times New Roman" pitchFamily="18" charset="0"/>
                <a:ea typeface="Calibri" pitchFamily="34" charset="0"/>
                <a:cs typeface="Times New Roman" pitchFamily="18" charset="0"/>
              </a:rPr>
              <a:t>nemli değişim diye de iki tipe ayrımlanabilir. Bunun gibi değişimin daha bir</a:t>
            </a:r>
            <a:r>
              <a:rPr lang="tr-TR" sz="1400" dirty="0">
                <a:solidFill>
                  <a:srgbClr val="000000"/>
                </a:solidFill>
                <a:latin typeface="Calibri"/>
                <a:ea typeface="Calibri" pitchFamily="34" charset="0"/>
                <a:cs typeface="Times New Roman" pitchFamily="18" charset="0"/>
              </a:rPr>
              <a:t>ç</a:t>
            </a:r>
            <a:r>
              <a:rPr lang="tr-TR" sz="1400" dirty="0">
                <a:solidFill>
                  <a:srgbClr val="000000"/>
                </a:solidFill>
                <a:latin typeface="Times New Roman" pitchFamily="18" charset="0"/>
                <a:ea typeface="Calibri" pitchFamily="34" charset="0"/>
                <a:cs typeface="Times New Roman" pitchFamily="18" charset="0"/>
              </a:rPr>
              <a:t>ok unsuru kendi i</a:t>
            </a:r>
            <a:r>
              <a:rPr lang="tr-TR" sz="1400" dirty="0">
                <a:solidFill>
                  <a:srgbClr val="000000"/>
                </a:solidFill>
                <a:latin typeface="Calibri"/>
                <a:ea typeface="Calibri" pitchFamily="34" charset="0"/>
                <a:cs typeface="Times New Roman" pitchFamily="18" charset="0"/>
              </a:rPr>
              <a:t>ç</a:t>
            </a:r>
            <a:r>
              <a:rPr lang="tr-TR" sz="1400" dirty="0">
                <a:solidFill>
                  <a:srgbClr val="000000"/>
                </a:solidFill>
                <a:latin typeface="Times New Roman" pitchFamily="18" charset="0"/>
                <a:ea typeface="Calibri" pitchFamily="34" charset="0"/>
                <a:cs typeface="Times New Roman" pitchFamily="18" charset="0"/>
              </a:rPr>
              <a:t>inde farklılık g</a:t>
            </a:r>
            <a:r>
              <a:rPr lang="tr-TR" sz="1400" dirty="0">
                <a:solidFill>
                  <a:srgbClr val="000000"/>
                </a:solidFill>
                <a:latin typeface="Calibri"/>
                <a:ea typeface="Calibri" pitchFamily="34" charset="0"/>
                <a:cs typeface="Times New Roman" pitchFamily="18" charset="0"/>
              </a:rPr>
              <a:t>ö</a:t>
            </a:r>
            <a:r>
              <a:rPr lang="tr-TR" sz="1400" dirty="0">
                <a:solidFill>
                  <a:srgbClr val="000000"/>
                </a:solidFill>
                <a:latin typeface="Times New Roman" pitchFamily="18" charset="0"/>
                <a:ea typeface="Calibri" pitchFamily="34" charset="0"/>
                <a:cs typeface="Times New Roman" pitchFamily="18" charset="0"/>
              </a:rPr>
              <a:t>sterebilir.</a:t>
            </a:r>
            <a:endParaRPr lang="tr-TR" sz="1400" dirty="0">
              <a:solidFill>
                <a:prstClr val="black"/>
              </a:solidFill>
              <a:latin typeface="Arial" pitchFamily="34" charset="0"/>
              <a:cs typeface="Arial" pitchFamily="34" charset="0"/>
            </a:endParaRPr>
          </a:p>
          <a:p>
            <a:pPr algn="just" eaLnBrk="0" fontAlgn="base" hangingPunct="0">
              <a:spcBef>
                <a:spcPct val="0"/>
              </a:spcBef>
              <a:spcAft>
                <a:spcPct val="0"/>
              </a:spcAft>
            </a:pPr>
            <a:r>
              <a:rPr lang="tr-TR" sz="1400" dirty="0">
                <a:solidFill>
                  <a:srgbClr val="000000"/>
                </a:solidFill>
                <a:latin typeface="Times New Roman" pitchFamily="18" charset="0"/>
                <a:ea typeface="Calibri" pitchFamily="34" charset="0"/>
                <a:cs typeface="Times New Roman" pitchFamily="18" charset="0"/>
              </a:rPr>
              <a:t>Toplumların uğradığı değişimler s</a:t>
            </a:r>
            <a:r>
              <a:rPr lang="tr-TR" sz="1400" dirty="0">
                <a:solidFill>
                  <a:srgbClr val="000000"/>
                </a:solidFill>
                <a:latin typeface="Calibri"/>
                <a:ea typeface="Calibri" pitchFamily="34" charset="0"/>
                <a:cs typeface="Times New Roman" pitchFamily="18" charset="0"/>
              </a:rPr>
              <a:t>ü</a:t>
            </a:r>
            <a:r>
              <a:rPr lang="tr-TR" sz="1400" dirty="0">
                <a:solidFill>
                  <a:srgbClr val="000000"/>
                </a:solidFill>
                <a:latin typeface="Times New Roman" pitchFamily="18" charset="0"/>
                <a:ea typeface="Calibri" pitchFamily="34" charset="0"/>
                <a:cs typeface="Times New Roman" pitchFamily="18" charset="0"/>
              </a:rPr>
              <a:t>rekli ve toplumun tamamının değişimi gibi algılanmamalıdır. </a:t>
            </a:r>
            <a:r>
              <a:rPr lang="tr-TR" sz="1400" dirty="0">
                <a:solidFill>
                  <a:srgbClr val="000000"/>
                </a:solidFill>
                <a:latin typeface="Calibri"/>
                <a:ea typeface="Calibri" pitchFamily="34" charset="0"/>
                <a:cs typeface="Times New Roman" pitchFamily="18" charset="0"/>
              </a:rPr>
              <a:t>Çü</a:t>
            </a:r>
            <a:r>
              <a:rPr lang="tr-TR" sz="1400" dirty="0">
                <a:solidFill>
                  <a:srgbClr val="000000"/>
                </a:solidFill>
                <a:latin typeface="Times New Roman" pitchFamily="18" charset="0"/>
                <a:ea typeface="Calibri" pitchFamily="34" charset="0"/>
                <a:cs typeface="Times New Roman" pitchFamily="18" charset="0"/>
              </a:rPr>
              <a:t>nk</a:t>
            </a:r>
            <a:r>
              <a:rPr lang="tr-TR" sz="1400" dirty="0">
                <a:solidFill>
                  <a:srgbClr val="000000"/>
                </a:solidFill>
                <a:latin typeface="Calibri"/>
                <a:ea typeface="Calibri" pitchFamily="34" charset="0"/>
                <a:cs typeface="Times New Roman" pitchFamily="18" charset="0"/>
              </a:rPr>
              <a:t>ü</a:t>
            </a:r>
            <a:r>
              <a:rPr lang="tr-TR" sz="1400" dirty="0">
                <a:solidFill>
                  <a:srgbClr val="000000"/>
                </a:solidFill>
                <a:latin typeface="Times New Roman" pitchFamily="18" charset="0"/>
                <a:ea typeface="Calibri" pitchFamily="34" charset="0"/>
                <a:cs typeface="Times New Roman" pitchFamily="18" charset="0"/>
              </a:rPr>
              <a:t> bir toplumda değişimin yanında sabitelerin varlığına da ihtiya</a:t>
            </a:r>
            <a:r>
              <a:rPr lang="tr-TR" sz="1400" dirty="0">
                <a:solidFill>
                  <a:srgbClr val="000000"/>
                </a:solidFill>
                <a:latin typeface="Calibri"/>
                <a:ea typeface="Calibri" pitchFamily="34" charset="0"/>
                <a:cs typeface="Times New Roman" pitchFamily="18" charset="0"/>
              </a:rPr>
              <a:t>ç</a:t>
            </a:r>
            <a:r>
              <a:rPr lang="tr-TR" sz="1400" dirty="0">
                <a:solidFill>
                  <a:srgbClr val="000000"/>
                </a:solidFill>
                <a:latin typeface="Times New Roman" pitchFamily="18" charset="0"/>
                <a:ea typeface="Calibri" pitchFamily="34" charset="0"/>
                <a:cs typeface="Times New Roman" pitchFamily="18" charset="0"/>
              </a:rPr>
              <a:t> duyulmaktadır. Kaldı ki bir değişim ancak değişmemeye g</a:t>
            </a:r>
            <a:r>
              <a:rPr lang="tr-TR" sz="1400" dirty="0">
                <a:solidFill>
                  <a:srgbClr val="000000"/>
                </a:solidFill>
                <a:latin typeface="Calibri"/>
                <a:ea typeface="Calibri" pitchFamily="34" charset="0"/>
                <a:cs typeface="Times New Roman" pitchFamily="18" charset="0"/>
              </a:rPr>
              <a:t>ö</a:t>
            </a:r>
            <a:r>
              <a:rPr lang="tr-TR" sz="1400" dirty="0">
                <a:solidFill>
                  <a:srgbClr val="000000"/>
                </a:solidFill>
                <a:latin typeface="Times New Roman" pitchFamily="18" charset="0"/>
                <a:ea typeface="Calibri" pitchFamily="34" charset="0"/>
                <a:cs typeface="Times New Roman" pitchFamily="18" charset="0"/>
              </a:rPr>
              <a:t>re tespit edilebilmektedir. Burada denilebilir ki her değişimin i</a:t>
            </a:r>
            <a:r>
              <a:rPr lang="tr-TR" sz="1400" dirty="0">
                <a:solidFill>
                  <a:srgbClr val="000000"/>
                </a:solidFill>
                <a:latin typeface="Calibri"/>
                <a:ea typeface="Calibri" pitchFamily="34" charset="0"/>
                <a:cs typeface="Times New Roman" pitchFamily="18" charset="0"/>
              </a:rPr>
              <a:t>ç</a:t>
            </a:r>
            <a:r>
              <a:rPr lang="tr-TR" sz="1400" dirty="0">
                <a:solidFill>
                  <a:srgbClr val="000000"/>
                </a:solidFill>
                <a:latin typeface="Times New Roman" pitchFamily="18" charset="0"/>
                <a:ea typeface="Calibri" pitchFamily="34" charset="0"/>
                <a:cs typeface="Times New Roman" pitchFamily="18" charset="0"/>
              </a:rPr>
              <a:t>inde ve sonunda bir geleneksellik mevcuttur. Bu y</a:t>
            </a:r>
            <a:r>
              <a:rPr lang="tr-TR" sz="1400" dirty="0">
                <a:solidFill>
                  <a:srgbClr val="000000"/>
                </a:solidFill>
                <a:latin typeface="Calibri"/>
                <a:ea typeface="Calibri" pitchFamily="34" charset="0"/>
                <a:cs typeface="Times New Roman" pitchFamily="18" charset="0"/>
              </a:rPr>
              <a:t>ö</a:t>
            </a:r>
            <a:r>
              <a:rPr lang="tr-TR" sz="1400" dirty="0">
                <a:solidFill>
                  <a:srgbClr val="000000"/>
                </a:solidFill>
                <a:latin typeface="Times New Roman" pitchFamily="18" charset="0"/>
                <a:ea typeface="Calibri" pitchFamily="34" charset="0"/>
                <a:cs typeface="Times New Roman" pitchFamily="18" charset="0"/>
              </a:rPr>
              <a:t>nleri toplumsal değişmeler olurken sabit ve durağan kalır. Sosyal hayatın huzuru ve devamlılığı i</a:t>
            </a:r>
            <a:r>
              <a:rPr lang="tr-TR" sz="1400" dirty="0">
                <a:solidFill>
                  <a:srgbClr val="000000"/>
                </a:solidFill>
                <a:latin typeface="Calibri"/>
                <a:ea typeface="Calibri" pitchFamily="34" charset="0"/>
                <a:cs typeface="Times New Roman" pitchFamily="18" charset="0"/>
              </a:rPr>
              <a:t>ç</a:t>
            </a:r>
            <a:r>
              <a:rPr lang="tr-TR" sz="1400" dirty="0">
                <a:solidFill>
                  <a:srgbClr val="000000"/>
                </a:solidFill>
                <a:latin typeface="Times New Roman" pitchFamily="18" charset="0"/>
                <a:ea typeface="Calibri" pitchFamily="34" charset="0"/>
                <a:cs typeface="Times New Roman" pitchFamily="18" charset="0"/>
              </a:rPr>
              <a:t>in bu durağanlığın korunması gerekir.</a:t>
            </a:r>
            <a:endParaRPr lang="tr-TR" sz="1400" dirty="0">
              <a:solidFill>
                <a:prstClr val="black"/>
              </a:solidFill>
              <a:latin typeface="Arial" pitchFamily="34" charset="0"/>
              <a:cs typeface="Arial" pitchFamily="34" charset="0"/>
            </a:endParaRPr>
          </a:p>
          <a:p>
            <a:pPr algn="just" eaLnBrk="0" fontAlgn="base" hangingPunct="0">
              <a:spcBef>
                <a:spcPct val="0"/>
              </a:spcBef>
              <a:spcAft>
                <a:spcPct val="0"/>
              </a:spcAft>
            </a:pPr>
            <a:r>
              <a:rPr lang="tr-TR" sz="1400" dirty="0">
                <a:solidFill>
                  <a:srgbClr val="000000"/>
                </a:solidFill>
                <a:latin typeface="Times New Roman" pitchFamily="18" charset="0"/>
                <a:ea typeface="Calibri" pitchFamily="34" charset="0"/>
                <a:cs typeface="Times New Roman" pitchFamily="18" charset="0"/>
              </a:rPr>
              <a:t>Toplumsal değişim, toplumun </a:t>
            </a:r>
            <a:r>
              <a:rPr lang="tr-TR" sz="1400" dirty="0">
                <a:solidFill>
                  <a:srgbClr val="000000"/>
                </a:solidFill>
                <a:latin typeface="Calibri"/>
                <a:ea typeface="Calibri" pitchFamily="34" charset="0"/>
                <a:cs typeface="Times New Roman" pitchFamily="18" charset="0"/>
              </a:rPr>
              <a:t>ö</a:t>
            </a:r>
            <a:r>
              <a:rPr lang="tr-TR" sz="1400" dirty="0">
                <a:solidFill>
                  <a:srgbClr val="000000"/>
                </a:solidFill>
                <a:latin typeface="Times New Roman" pitchFamily="18" charset="0"/>
                <a:ea typeface="Calibri" pitchFamily="34" charset="0"/>
                <a:cs typeface="Times New Roman" pitchFamily="18" charset="0"/>
              </a:rPr>
              <a:t>z unsurlarının değişime nazaran sabit kalmasını, toplumun k</a:t>
            </a:r>
            <a:r>
              <a:rPr lang="tr-TR" sz="1400" dirty="0">
                <a:solidFill>
                  <a:srgbClr val="000000"/>
                </a:solidFill>
                <a:latin typeface="Calibri"/>
                <a:ea typeface="Calibri" pitchFamily="34" charset="0"/>
                <a:cs typeface="Times New Roman" pitchFamily="18" charset="0"/>
              </a:rPr>
              <a:t>ü</a:t>
            </a:r>
            <a:r>
              <a:rPr lang="tr-TR" sz="1400" dirty="0">
                <a:solidFill>
                  <a:srgbClr val="000000"/>
                </a:solidFill>
                <a:latin typeface="Times New Roman" pitchFamily="18" charset="0"/>
                <a:ea typeface="Calibri" pitchFamily="34" charset="0"/>
                <a:cs typeface="Times New Roman" pitchFamily="18" charset="0"/>
              </a:rPr>
              <a:t>lt</a:t>
            </a:r>
            <a:r>
              <a:rPr lang="tr-TR" sz="1400" dirty="0">
                <a:solidFill>
                  <a:srgbClr val="000000"/>
                </a:solidFill>
                <a:latin typeface="Calibri"/>
                <a:ea typeface="Calibri" pitchFamily="34" charset="0"/>
                <a:cs typeface="Times New Roman" pitchFamily="18" charset="0"/>
              </a:rPr>
              <a:t>ü</a:t>
            </a:r>
            <a:r>
              <a:rPr lang="tr-TR" sz="1400" dirty="0">
                <a:solidFill>
                  <a:srgbClr val="000000"/>
                </a:solidFill>
                <a:latin typeface="Times New Roman" pitchFamily="18" charset="0"/>
                <a:ea typeface="Calibri" pitchFamily="34" charset="0"/>
                <a:cs typeface="Times New Roman" pitchFamily="18" charset="0"/>
              </a:rPr>
              <a:t>rel değerlerinin kuşaktan kuşağa aktarılmasını ve b</a:t>
            </a:r>
            <a:r>
              <a:rPr lang="tr-TR" sz="1400" dirty="0">
                <a:solidFill>
                  <a:srgbClr val="000000"/>
                </a:solidFill>
                <a:latin typeface="Calibri"/>
                <a:ea typeface="Calibri" pitchFamily="34" charset="0"/>
                <a:cs typeface="Times New Roman" pitchFamily="18" charset="0"/>
              </a:rPr>
              <a:t>ö</a:t>
            </a:r>
            <a:r>
              <a:rPr lang="tr-TR" sz="1400" dirty="0">
                <a:solidFill>
                  <a:srgbClr val="000000"/>
                </a:solidFill>
                <a:latin typeface="Times New Roman" pitchFamily="18" charset="0"/>
                <a:ea typeface="Calibri" pitchFamily="34" charset="0"/>
                <a:cs typeface="Times New Roman" pitchFamily="18" charset="0"/>
              </a:rPr>
              <a:t>ylece toplumun bir geleneğinin var olmasını ve bu geleneğin devam etmesini i</a:t>
            </a:r>
            <a:r>
              <a:rPr lang="tr-TR" sz="1400" dirty="0">
                <a:solidFill>
                  <a:srgbClr val="000000"/>
                </a:solidFill>
                <a:latin typeface="Calibri"/>
                <a:ea typeface="Calibri" pitchFamily="34" charset="0"/>
                <a:cs typeface="Times New Roman" pitchFamily="18" charset="0"/>
              </a:rPr>
              <a:t>ç</a:t>
            </a:r>
            <a:r>
              <a:rPr lang="tr-TR" sz="1400" dirty="0">
                <a:solidFill>
                  <a:srgbClr val="000000"/>
                </a:solidFill>
                <a:latin typeface="Times New Roman" pitchFamily="18" charset="0"/>
                <a:ea typeface="Calibri" pitchFamily="34" charset="0"/>
                <a:cs typeface="Times New Roman" pitchFamily="18" charset="0"/>
              </a:rPr>
              <a:t>erir.</a:t>
            </a:r>
            <a:endParaRPr lang="tr-TR" sz="1400" dirty="0">
              <a:solidFill>
                <a:prstClr val="black"/>
              </a:solidFill>
              <a:latin typeface="Arial" pitchFamily="34" charset="0"/>
              <a:cs typeface="Arial" pitchFamily="34" charset="0"/>
            </a:endParaRPr>
          </a:p>
        </p:txBody>
      </p:sp>
    </p:spTree>
    <p:extLst>
      <p:ext uri="{BB962C8B-B14F-4D97-AF65-F5344CB8AC3E}">
        <p14:creationId xmlns:p14="http://schemas.microsoft.com/office/powerpoint/2010/main" val="195062154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1" name="Rectangle 1"/>
          <p:cNvSpPr>
            <a:spLocks noChangeArrowheads="1"/>
          </p:cNvSpPr>
          <p:nvPr/>
        </p:nvSpPr>
        <p:spPr bwMode="auto">
          <a:xfrm>
            <a:off x="1881158" y="1000109"/>
            <a:ext cx="8501090" cy="452431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just" fontAlgn="base">
              <a:spcBef>
                <a:spcPct val="0"/>
              </a:spcBef>
              <a:spcAft>
                <a:spcPct val="0"/>
              </a:spcAft>
            </a:pPr>
            <a:r>
              <a:rPr lang="tr-TR" sz="1600" b="1" dirty="0">
                <a:solidFill>
                  <a:srgbClr val="000000"/>
                </a:solidFill>
                <a:latin typeface="Times New Roman" pitchFamily="18" charset="0"/>
                <a:ea typeface="Calibri" pitchFamily="34" charset="0"/>
                <a:cs typeface="Times New Roman" pitchFamily="18" charset="0"/>
              </a:rPr>
              <a:t>II-Toplumsal Değişimin Etkenleri</a:t>
            </a:r>
            <a:endParaRPr lang="tr-TR" sz="1600" dirty="0">
              <a:solidFill>
                <a:prstClr val="black"/>
              </a:solidFill>
              <a:latin typeface="Arial" pitchFamily="34" charset="0"/>
              <a:cs typeface="Arial" pitchFamily="34" charset="0"/>
            </a:endParaRPr>
          </a:p>
          <a:p>
            <a:pPr algn="just" eaLnBrk="0" fontAlgn="base" hangingPunct="0">
              <a:spcBef>
                <a:spcPct val="0"/>
              </a:spcBef>
              <a:spcAft>
                <a:spcPct val="0"/>
              </a:spcAft>
            </a:pPr>
            <a:r>
              <a:rPr lang="tr-TR" sz="1600" dirty="0">
                <a:solidFill>
                  <a:srgbClr val="000000"/>
                </a:solidFill>
                <a:latin typeface="Times New Roman" pitchFamily="18" charset="0"/>
                <a:ea typeface="Calibri" pitchFamily="34" charset="0"/>
                <a:cs typeface="Times New Roman" pitchFamily="18" charset="0"/>
              </a:rPr>
              <a:t>Toplumsal değişimin ger</a:t>
            </a:r>
            <a:r>
              <a:rPr lang="tr-TR" sz="1600" dirty="0">
                <a:solidFill>
                  <a:srgbClr val="000000"/>
                </a:solidFill>
                <a:latin typeface="Calibri"/>
                <a:ea typeface="Calibri" pitchFamily="34" charset="0"/>
                <a:cs typeface="Times New Roman" pitchFamily="18" charset="0"/>
              </a:rPr>
              <a:t>ç</a:t>
            </a:r>
            <a:r>
              <a:rPr lang="tr-TR" sz="1600" dirty="0">
                <a:solidFill>
                  <a:srgbClr val="000000"/>
                </a:solidFill>
                <a:latin typeface="Times New Roman" pitchFamily="18" charset="0"/>
                <a:ea typeface="Calibri" pitchFamily="34" charset="0"/>
                <a:cs typeface="Times New Roman" pitchFamily="18" charset="0"/>
              </a:rPr>
              <a:t>ekleşmesinde etkili olan tek bir</a:t>
            </a:r>
            <a:r>
              <a:rPr lang="tr-TR" sz="1600" dirty="0">
                <a:solidFill>
                  <a:srgbClr val="000000"/>
                </a:solidFill>
                <a:latin typeface="Calibri"/>
                <a:ea typeface="Calibri" pitchFamily="34" charset="0"/>
                <a:cs typeface="Times New Roman" pitchFamily="18" charset="0"/>
              </a:rPr>
              <a:t>ç</a:t>
            </a:r>
            <a:r>
              <a:rPr lang="tr-TR" sz="1600" dirty="0">
                <a:solidFill>
                  <a:srgbClr val="000000"/>
                </a:solidFill>
                <a:latin typeface="Times New Roman" pitchFamily="18" charset="0"/>
                <a:ea typeface="Calibri" pitchFamily="34" charset="0"/>
                <a:cs typeface="Times New Roman" pitchFamily="18" charset="0"/>
              </a:rPr>
              <a:t>ok etken olduğu s</a:t>
            </a:r>
            <a:r>
              <a:rPr lang="tr-TR" sz="1600" dirty="0">
                <a:solidFill>
                  <a:srgbClr val="000000"/>
                </a:solidFill>
                <a:latin typeface="Calibri"/>
                <a:ea typeface="Calibri" pitchFamily="34" charset="0"/>
                <a:cs typeface="Times New Roman" pitchFamily="18" charset="0"/>
              </a:rPr>
              <a:t>ö</a:t>
            </a:r>
            <a:r>
              <a:rPr lang="tr-TR" sz="1600" dirty="0">
                <a:solidFill>
                  <a:srgbClr val="000000"/>
                </a:solidFill>
                <a:latin typeface="Times New Roman" pitchFamily="18" charset="0"/>
                <a:ea typeface="Calibri" pitchFamily="34" charset="0"/>
                <a:cs typeface="Times New Roman" pitchFamily="18" charset="0"/>
              </a:rPr>
              <a:t>ylenebilir. Bunlardan bazıları coğrafya, zaman, mekan, </a:t>
            </a:r>
            <a:r>
              <a:rPr lang="tr-TR" sz="1600" dirty="0" err="1">
                <a:solidFill>
                  <a:srgbClr val="000000"/>
                </a:solidFill>
                <a:latin typeface="Times New Roman" pitchFamily="18" charset="0"/>
                <a:ea typeface="Calibri" pitchFamily="34" charset="0"/>
                <a:cs typeface="Times New Roman" pitchFamily="18" charset="0"/>
              </a:rPr>
              <a:t>demografya</a:t>
            </a:r>
            <a:r>
              <a:rPr lang="tr-TR" sz="1600" dirty="0">
                <a:solidFill>
                  <a:srgbClr val="000000"/>
                </a:solidFill>
                <a:latin typeface="Times New Roman" pitchFamily="18" charset="0"/>
                <a:ea typeface="Calibri" pitchFamily="34" charset="0"/>
                <a:cs typeface="Times New Roman" pitchFamily="18" charset="0"/>
              </a:rPr>
              <a:t>, rekabet, </a:t>
            </a:r>
            <a:r>
              <a:rPr lang="tr-TR" sz="1600" dirty="0">
                <a:solidFill>
                  <a:srgbClr val="000000"/>
                </a:solidFill>
                <a:latin typeface="Calibri"/>
                <a:ea typeface="Calibri" pitchFamily="34" charset="0"/>
                <a:cs typeface="Times New Roman" pitchFamily="18" charset="0"/>
              </a:rPr>
              <a:t>ç</a:t>
            </a:r>
            <a:r>
              <a:rPr lang="tr-TR" sz="1600" dirty="0">
                <a:solidFill>
                  <a:srgbClr val="000000"/>
                </a:solidFill>
                <a:latin typeface="Times New Roman" pitchFamily="18" charset="0"/>
                <a:ea typeface="Calibri" pitchFamily="34" charset="0"/>
                <a:cs typeface="Times New Roman" pitchFamily="18" charset="0"/>
              </a:rPr>
              <a:t>atışma, barış, ekonomi, eğitim, siyaset, din, g</a:t>
            </a:r>
            <a:r>
              <a:rPr lang="tr-TR" sz="1600" dirty="0">
                <a:solidFill>
                  <a:srgbClr val="000000"/>
                </a:solidFill>
                <a:latin typeface="Calibri"/>
                <a:ea typeface="Calibri" pitchFamily="34" charset="0"/>
                <a:cs typeface="Times New Roman" pitchFamily="18" charset="0"/>
              </a:rPr>
              <a:t>öç</a:t>
            </a:r>
            <a:r>
              <a:rPr lang="tr-TR" sz="1600" dirty="0">
                <a:solidFill>
                  <a:srgbClr val="000000"/>
                </a:solidFill>
                <a:latin typeface="Times New Roman" pitchFamily="18" charset="0"/>
                <a:ea typeface="Calibri" pitchFamily="34" charset="0"/>
                <a:cs typeface="Times New Roman" pitchFamily="18" charset="0"/>
              </a:rPr>
              <a:t>, hukuk, ideoloji, icat, sanayi, teknoloji, karizmatik şahsiyetler ve sosyal hareketlerdir. </a:t>
            </a:r>
            <a:r>
              <a:rPr lang="tr-TR" sz="1600" dirty="0">
                <a:solidFill>
                  <a:srgbClr val="000000"/>
                </a:solidFill>
                <a:latin typeface="Calibri"/>
                <a:ea typeface="Calibri" pitchFamily="34" charset="0"/>
                <a:cs typeface="Times New Roman" pitchFamily="18" charset="0"/>
              </a:rPr>
              <a:t>Ö</a:t>
            </a:r>
            <a:r>
              <a:rPr lang="tr-TR" sz="1600" dirty="0">
                <a:solidFill>
                  <a:srgbClr val="000000"/>
                </a:solidFill>
                <a:latin typeface="Times New Roman" pitchFamily="18" charset="0"/>
                <a:ea typeface="Calibri" pitchFamily="34" charset="0"/>
                <a:cs typeface="Times New Roman" pitchFamily="18" charset="0"/>
              </a:rPr>
              <a:t>rneğin </a:t>
            </a:r>
            <a:r>
              <a:rPr lang="tr-TR" sz="1600" dirty="0" err="1">
                <a:solidFill>
                  <a:srgbClr val="000000"/>
                </a:solidFill>
                <a:latin typeface="Times New Roman" pitchFamily="18" charset="0"/>
                <a:ea typeface="Calibri" pitchFamily="34" charset="0"/>
                <a:cs typeface="Times New Roman" pitchFamily="18" charset="0"/>
              </a:rPr>
              <a:t>demografyaya</a:t>
            </a:r>
            <a:r>
              <a:rPr lang="tr-TR" sz="1600" dirty="0">
                <a:solidFill>
                  <a:srgbClr val="000000"/>
                </a:solidFill>
                <a:latin typeface="Times New Roman" pitchFamily="18" charset="0"/>
                <a:ea typeface="Calibri" pitchFamily="34" charset="0"/>
                <a:cs typeface="Times New Roman" pitchFamily="18" charset="0"/>
              </a:rPr>
              <a:t> bakılacak olursa, n</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fus artışının sosyal yapı ve sitemde doğrudan değişimlere yo a</a:t>
            </a:r>
            <a:r>
              <a:rPr lang="tr-TR" sz="1600" dirty="0">
                <a:solidFill>
                  <a:srgbClr val="000000"/>
                </a:solidFill>
                <a:latin typeface="Calibri"/>
                <a:ea typeface="Calibri" pitchFamily="34" charset="0"/>
                <a:cs typeface="Times New Roman" pitchFamily="18" charset="0"/>
              </a:rPr>
              <a:t>ç</a:t>
            </a:r>
            <a:r>
              <a:rPr lang="tr-TR" sz="1600" dirty="0">
                <a:solidFill>
                  <a:srgbClr val="000000"/>
                </a:solidFill>
                <a:latin typeface="Times New Roman" pitchFamily="18" charset="0"/>
                <a:ea typeface="Calibri" pitchFamily="34" charset="0"/>
                <a:cs typeface="Times New Roman" pitchFamily="18" charset="0"/>
              </a:rPr>
              <a:t>tığı ileri s</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ren bir</a:t>
            </a:r>
            <a:r>
              <a:rPr lang="tr-TR" sz="1600" dirty="0">
                <a:solidFill>
                  <a:srgbClr val="000000"/>
                </a:solidFill>
                <a:latin typeface="Calibri"/>
                <a:ea typeface="Calibri" pitchFamily="34" charset="0"/>
                <a:cs typeface="Times New Roman" pitchFamily="18" charset="0"/>
              </a:rPr>
              <a:t>ç</a:t>
            </a:r>
            <a:r>
              <a:rPr lang="tr-TR" sz="1600" dirty="0">
                <a:solidFill>
                  <a:srgbClr val="000000"/>
                </a:solidFill>
                <a:latin typeface="Times New Roman" pitchFamily="18" charset="0"/>
                <a:ea typeface="Calibri" pitchFamily="34" charset="0"/>
                <a:cs typeface="Times New Roman" pitchFamily="18" charset="0"/>
              </a:rPr>
              <a:t>ok sosyolog vardır. </a:t>
            </a:r>
            <a:endParaRPr lang="tr-TR" sz="1600" dirty="0">
              <a:solidFill>
                <a:prstClr val="black"/>
              </a:solidFill>
              <a:latin typeface="Arial" pitchFamily="34" charset="0"/>
              <a:cs typeface="Arial" pitchFamily="34" charset="0"/>
            </a:endParaRPr>
          </a:p>
          <a:p>
            <a:pPr algn="just" eaLnBrk="0" fontAlgn="base" hangingPunct="0">
              <a:spcBef>
                <a:spcPct val="0"/>
              </a:spcBef>
              <a:spcAft>
                <a:spcPct val="0"/>
              </a:spcAft>
            </a:pPr>
            <a:r>
              <a:rPr lang="tr-TR" sz="1600" dirty="0">
                <a:solidFill>
                  <a:srgbClr val="000000"/>
                </a:solidFill>
                <a:latin typeface="Times New Roman" pitchFamily="18" charset="0"/>
                <a:ea typeface="Calibri" pitchFamily="34" charset="0"/>
                <a:cs typeface="Times New Roman" pitchFamily="18" charset="0"/>
              </a:rPr>
              <a:t>Ekonomi toplumun en </a:t>
            </a:r>
            <a:r>
              <a:rPr lang="tr-TR" sz="1600" dirty="0">
                <a:solidFill>
                  <a:srgbClr val="000000"/>
                </a:solidFill>
                <a:latin typeface="Calibri"/>
                <a:ea typeface="Calibri" pitchFamily="34" charset="0"/>
                <a:cs typeface="Times New Roman" pitchFamily="18" charset="0"/>
              </a:rPr>
              <a:t>ö</a:t>
            </a:r>
            <a:r>
              <a:rPr lang="tr-TR" sz="1600" dirty="0">
                <a:solidFill>
                  <a:srgbClr val="000000"/>
                </a:solidFill>
                <a:latin typeface="Times New Roman" pitchFamily="18" charset="0"/>
                <a:ea typeface="Calibri" pitchFamily="34" charset="0"/>
                <a:cs typeface="Times New Roman" pitchFamily="18" charset="0"/>
              </a:rPr>
              <a:t>neli kurumsal unsurlarındandır. Ekonomide meydana gelen değişim, sosyal sistemde k</a:t>
            </a:r>
            <a:r>
              <a:rPr lang="tr-TR" sz="1600" dirty="0">
                <a:solidFill>
                  <a:srgbClr val="000000"/>
                </a:solidFill>
                <a:latin typeface="Calibri"/>
                <a:ea typeface="Calibri" pitchFamily="34" charset="0"/>
                <a:cs typeface="Times New Roman" pitchFamily="18" charset="0"/>
              </a:rPr>
              <a:t>ö</a:t>
            </a:r>
            <a:r>
              <a:rPr lang="tr-TR" sz="1600" dirty="0">
                <a:solidFill>
                  <a:srgbClr val="000000"/>
                </a:solidFill>
                <a:latin typeface="Times New Roman" pitchFamily="18" charset="0"/>
                <a:ea typeface="Calibri" pitchFamily="34" charset="0"/>
                <a:cs typeface="Times New Roman" pitchFamily="18" charset="0"/>
              </a:rPr>
              <a:t>kl</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 değişimler oluşturabilir. Ekonominin toplumdaki ve toplumsal değişmedeki yeri konusunda </a:t>
            </a:r>
            <a:r>
              <a:rPr lang="tr-TR" sz="1600" dirty="0" err="1">
                <a:solidFill>
                  <a:srgbClr val="000000"/>
                </a:solidFill>
                <a:latin typeface="Times New Roman" pitchFamily="18" charset="0"/>
                <a:ea typeface="Calibri" pitchFamily="34" charset="0"/>
                <a:cs typeface="Times New Roman" pitchFamily="18" charset="0"/>
              </a:rPr>
              <a:t>İbn</a:t>
            </a:r>
            <a:r>
              <a:rPr lang="tr-TR" sz="1600" dirty="0">
                <a:solidFill>
                  <a:srgbClr val="000000"/>
                </a:solidFill>
                <a:latin typeface="Times New Roman" pitchFamily="18" charset="0"/>
                <a:ea typeface="Calibri" pitchFamily="34" charset="0"/>
                <a:cs typeface="Times New Roman" pitchFamily="18" charset="0"/>
              </a:rPr>
              <a:t> Haldun</a:t>
            </a:r>
            <a:r>
              <a:rPr lang="tr-TR" sz="1600" dirty="0">
                <a:solidFill>
                  <a:srgbClr val="000000"/>
                </a:solidFill>
                <a:latin typeface="Calibri"/>
                <a:ea typeface="Calibri" pitchFamily="34" charset="0"/>
                <a:cs typeface="Times New Roman" pitchFamily="18" charset="0"/>
              </a:rPr>
              <a:t>’</a:t>
            </a:r>
            <a:r>
              <a:rPr lang="tr-TR" sz="1600" dirty="0">
                <a:solidFill>
                  <a:srgbClr val="000000"/>
                </a:solidFill>
                <a:latin typeface="Times New Roman" pitchFamily="18" charset="0"/>
                <a:ea typeface="Calibri" pitchFamily="34" charset="0"/>
                <a:cs typeface="Times New Roman" pitchFamily="18" charset="0"/>
              </a:rPr>
              <a:t>dan Karl Marks ve </a:t>
            </a:r>
            <a:r>
              <a:rPr lang="tr-TR" sz="1600" dirty="0" err="1">
                <a:solidFill>
                  <a:srgbClr val="000000"/>
                </a:solidFill>
                <a:latin typeface="Times New Roman" pitchFamily="18" charset="0"/>
                <a:ea typeface="Calibri" pitchFamily="34" charset="0"/>
                <a:cs typeface="Times New Roman" pitchFamily="18" charset="0"/>
              </a:rPr>
              <a:t>Max</a:t>
            </a:r>
            <a:r>
              <a:rPr lang="tr-TR" sz="1600" dirty="0">
                <a:solidFill>
                  <a:srgbClr val="000000"/>
                </a:solidFill>
                <a:latin typeface="Times New Roman" pitchFamily="18" charset="0"/>
                <a:ea typeface="Calibri" pitchFamily="34" charset="0"/>
                <a:cs typeface="Times New Roman" pitchFamily="18" charset="0"/>
              </a:rPr>
              <a:t> </a:t>
            </a:r>
            <a:r>
              <a:rPr lang="tr-TR" sz="1600" dirty="0" err="1">
                <a:solidFill>
                  <a:srgbClr val="000000"/>
                </a:solidFill>
                <a:latin typeface="Times New Roman" pitchFamily="18" charset="0"/>
                <a:ea typeface="Calibri" pitchFamily="34" charset="0"/>
                <a:cs typeface="Times New Roman" pitchFamily="18" charset="0"/>
              </a:rPr>
              <a:t>Weber</a:t>
            </a:r>
            <a:r>
              <a:rPr lang="tr-TR" sz="1600" dirty="0" err="1">
                <a:solidFill>
                  <a:srgbClr val="000000"/>
                </a:solidFill>
                <a:latin typeface="Calibri"/>
                <a:ea typeface="Calibri" pitchFamily="34" charset="0"/>
                <a:cs typeface="Times New Roman" pitchFamily="18" charset="0"/>
              </a:rPr>
              <a:t>’</a:t>
            </a:r>
            <a:r>
              <a:rPr lang="tr-TR" sz="1600" dirty="0" err="1">
                <a:solidFill>
                  <a:srgbClr val="000000"/>
                </a:solidFill>
                <a:latin typeface="Times New Roman" pitchFamily="18" charset="0"/>
                <a:ea typeface="Calibri" pitchFamily="34" charset="0"/>
                <a:cs typeface="Times New Roman" pitchFamily="18" charset="0"/>
              </a:rPr>
              <a:t>e</a:t>
            </a:r>
            <a:r>
              <a:rPr lang="tr-TR" sz="1600" dirty="0">
                <a:solidFill>
                  <a:srgbClr val="000000"/>
                </a:solidFill>
                <a:latin typeface="Times New Roman" pitchFamily="18" charset="0"/>
                <a:ea typeface="Calibri" pitchFamily="34" charset="0"/>
                <a:cs typeface="Times New Roman" pitchFamily="18" charset="0"/>
              </a:rPr>
              <a:t>, oradan da g</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n</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m</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ze kadar pek </a:t>
            </a:r>
            <a:r>
              <a:rPr lang="tr-TR" sz="1600" dirty="0">
                <a:solidFill>
                  <a:srgbClr val="000000"/>
                </a:solidFill>
                <a:latin typeface="Calibri"/>
                <a:ea typeface="Calibri" pitchFamily="34" charset="0"/>
                <a:cs typeface="Times New Roman" pitchFamily="18" charset="0"/>
              </a:rPr>
              <a:t>ç</a:t>
            </a:r>
            <a:r>
              <a:rPr lang="tr-TR" sz="1600" dirty="0">
                <a:solidFill>
                  <a:srgbClr val="000000"/>
                </a:solidFill>
                <a:latin typeface="Times New Roman" pitchFamily="18" charset="0"/>
                <a:ea typeface="Calibri" pitchFamily="34" charset="0"/>
                <a:cs typeface="Times New Roman" pitchFamily="18" charset="0"/>
              </a:rPr>
              <a:t>ok sosyolog </a:t>
            </a:r>
            <a:r>
              <a:rPr lang="tr-TR" sz="1600" dirty="0">
                <a:solidFill>
                  <a:srgbClr val="000000"/>
                </a:solidFill>
                <a:latin typeface="Calibri"/>
                <a:ea typeface="Calibri" pitchFamily="34" charset="0"/>
                <a:cs typeface="Times New Roman" pitchFamily="18" charset="0"/>
              </a:rPr>
              <a:t>ö</a:t>
            </a:r>
            <a:r>
              <a:rPr lang="tr-TR" sz="1600" dirty="0">
                <a:solidFill>
                  <a:srgbClr val="000000"/>
                </a:solidFill>
                <a:latin typeface="Times New Roman" pitchFamily="18" charset="0"/>
                <a:ea typeface="Calibri" pitchFamily="34" charset="0"/>
                <a:cs typeface="Times New Roman" pitchFamily="18" charset="0"/>
              </a:rPr>
              <a:t>nemli g</a:t>
            </a:r>
            <a:r>
              <a:rPr lang="tr-TR" sz="1600" dirty="0">
                <a:solidFill>
                  <a:srgbClr val="000000"/>
                </a:solidFill>
                <a:latin typeface="Calibri"/>
                <a:ea typeface="Calibri" pitchFamily="34" charset="0"/>
                <a:cs typeface="Times New Roman" pitchFamily="18" charset="0"/>
              </a:rPr>
              <a:t>ö</a:t>
            </a:r>
            <a:r>
              <a:rPr lang="tr-TR" sz="1600" dirty="0">
                <a:solidFill>
                  <a:srgbClr val="000000"/>
                </a:solidFill>
                <a:latin typeface="Times New Roman" pitchFamily="18" charset="0"/>
                <a:ea typeface="Calibri" pitchFamily="34" charset="0"/>
                <a:cs typeface="Times New Roman" pitchFamily="18" charset="0"/>
              </a:rPr>
              <a:t>r</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şler ortaya koymuştur.</a:t>
            </a:r>
            <a:endParaRPr lang="tr-TR" sz="1600" dirty="0">
              <a:solidFill>
                <a:prstClr val="black"/>
              </a:solidFill>
              <a:latin typeface="Arial" pitchFamily="34" charset="0"/>
              <a:cs typeface="Arial" pitchFamily="34" charset="0"/>
            </a:endParaRPr>
          </a:p>
          <a:p>
            <a:pPr algn="just" eaLnBrk="0" fontAlgn="base" hangingPunct="0">
              <a:spcBef>
                <a:spcPct val="0"/>
              </a:spcBef>
              <a:spcAft>
                <a:spcPct val="0"/>
              </a:spcAft>
            </a:pPr>
            <a:r>
              <a:rPr lang="tr-TR" sz="1600" dirty="0">
                <a:solidFill>
                  <a:srgbClr val="000000"/>
                </a:solidFill>
                <a:latin typeface="Times New Roman" pitchFamily="18" charset="0"/>
                <a:ea typeface="Calibri" pitchFamily="34" charset="0"/>
                <a:cs typeface="Times New Roman" pitchFamily="18" charset="0"/>
              </a:rPr>
              <a:t>Din de, toplumsal değişimde rol oynayan temel etkenlerdendir. Ge</a:t>
            </a:r>
            <a:r>
              <a:rPr lang="tr-TR" sz="1600" dirty="0">
                <a:solidFill>
                  <a:srgbClr val="000000"/>
                </a:solidFill>
                <a:latin typeface="Calibri"/>
                <a:ea typeface="Calibri" pitchFamily="34" charset="0"/>
                <a:cs typeface="Times New Roman" pitchFamily="18" charset="0"/>
              </a:rPr>
              <a:t>ç</a:t>
            </a:r>
            <a:r>
              <a:rPr lang="tr-TR" sz="1600" dirty="0">
                <a:solidFill>
                  <a:srgbClr val="000000"/>
                </a:solidFill>
                <a:latin typeface="Times New Roman" pitchFamily="18" charset="0"/>
                <a:ea typeface="Calibri" pitchFamily="34" charset="0"/>
                <a:cs typeface="Times New Roman" pitchFamily="18" charset="0"/>
              </a:rPr>
              <a:t>mişte ve g</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n</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m</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zde bir sosyal fenomen olarak dinin, toplumsal değişimlerin ger</a:t>
            </a:r>
            <a:r>
              <a:rPr lang="tr-TR" sz="1600" dirty="0">
                <a:solidFill>
                  <a:srgbClr val="000000"/>
                </a:solidFill>
                <a:latin typeface="Calibri"/>
                <a:ea typeface="Calibri" pitchFamily="34" charset="0"/>
                <a:cs typeface="Times New Roman" pitchFamily="18" charset="0"/>
              </a:rPr>
              <a:t>ç</a:t>
            </a:r>
            <a:r>
              <a:rPr lang="tr-TR" sz="1600" dirty="0">
                <a:solidFill>
                  <a:srgbClr val="000000"/>
                </a:solidFill>
                <a:latin typeface="Times New Roman" pitchFamily="18" charset="0"/>
                <a:ea typeface="Calibri" pitchFamily="34" charset="0"/>
                <a:cs typeface="Times New Roman" pitchFamily="18" charset="0"/>
              </a:rPr>
              <a:t>ekleşmesinde ne kadar belirleyici bir etken olduğu bilinmektedir. </a:t>
            </a:r>
            <a:r>
              <a:rPr lang="tr-TR" sz="1600" dirty="0" err="1">
                <a:solidFill>
                  <a:srgbClr val="000000"/>
                </a:solidFill>
                <a:latin typeface="Times New Roman" pitchFamily="18" charset="0"/>
                <a:ea typeface="Calibri" pitchFamily="34" charset="0"/>
                <a:cs typeface="Times New Roman" pitchFamily="18" charset="0"/>
              </a:rPr>
              <a:t>Weber</a:t>
            </a:r>
            <a:r>
              <a:rPr lang="tr-TR" sz="1600" dirty="0">
                <a:solidFill>
                  <a:srgbClr val="000000"/>
                </a:solidFill>
                <a:latin typeface="Times New Roman" pitchFamily="18" charset="0"/>
                <a:ea typeface="Calibri" pitchFamily="34" charset="0"/>
                <a:cs typeface="Times New Roman" pitchFamily="18" charset="0"/>
              </a:rPr>
              <a:t>, ekonomik sistemlerin gelişiminde k</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lt</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rler ve dinlerin etkilerini g</a:t>
            </a:r>
            <a:r>
              <a:rPr lang="tr-TR" sz="1600" dirty="0">
                <a:solidFill>
                  <a:srgbClr val="000000"/>
                </a:solidFill>
                <a:latin typeface="Calibri"/>
                <a:ea typeface="Calibri" pitchFamily="34" charset="0"/>
                <a:cs typeface="Times New Roman" pitchFamily="18" charset="0"/>
              </a:rPr>
              <a:t>ö</a:t>
            </a:r>
            <a:r>
              <a:rPr lang="tr-TR" sz="1600" dirty="0">
                <a:solidFill>
                  <a:srgbClr val="000000"/>
                </a:solidFill>
                <a:latin typeface="Times New Roman" pitchFamily="18" charset="0"/>
                <a:ea typeface="Calibri" pitchFamily="34" charset="0"/>
                <a:cs typeface="Times New Roman" pitchFamily="18" charset="0"/>
              </a:rPr>
              <a:t>stermekle ve Batı</a:t>
            </a:r>
            <a:r>
              <a:rPr lang="tr-TR" sz="1600" dirty="0">
                <a:solidFill>
                  <a:srgbClr val="000000"/>
                </a:solidFill>
                <a:latin typeface="Calibri"/>
                <a:ea typeface="Calibri" pitchFamily="34" charset="0"/>
                <a:cs typeface="Times New Roman" pitchFamily="18" charset="0"/>
              </a:rPr>
              <a:t>’</a:t>
            </a:r>
            <a:r>
              <a:rPr lang="tr-TR" sz="1600" dirty="0">
                <a:solidFill>
                  <a:srgbClr val="000000"/>
                </a:solidFill>
                <a:latin typeface="Times New Roman" pitchFamily="18" charset="0"/>
                <a:ea typeface="Calibri" pitchFamily="34" charset="0"/>
                <a:cs typeface="Times New Roman" pitchFamily="18" charset="0"/>
              </a:rPr>
              <a:t>da modern kapitalizmin dinden kaynağını aldığını ortaya koymakla, dinin </a:t>
            </a:r>
            <a:r>
              <a:rPr lang="tr-TR" sz="1600" dirty="0">
                <a:solidFill>
                  <a:srgbClr val="000000"/>
                </a:solidFill>
                <a:latin typeface="Calibri"/>
                <a:ea typeface="Calibri" pitchFamily="34" charset="0"/>
                <a:cs typeface="Times New Roman" pitchFamily="18" charset="0"/>
              </a:rPr>
              <a:t>ö</a:t>
            </a:r>
            <a:r>
              <a:rPr lang="tr-TR" sz="1600" dirty="0">
                <a:solidFill>
                  <a:srgbClr val="000000"/>
                </a:solidFill>
                <a:latin typeface="Times New Roman" pitchFamily="18" charset="0"/>
                <a:ea typeface="Calibri" pitchFamily="34" charset="0"/>
                <a:cs typeface="Times New Roman" pitchFamily="18" charset="0"/>
              </a:rPr>
              <a:t>nemli bir toplumsal değişim etkeni olduğunu g</a:t>
            </a:r>
            <a:r>
              <a:rPr lang="tr-TR" sz="1600" dirty="0">
                <a:solidFill>
                  <a:srgbClr val="000000"/>
                </a:solidFill>
                <a:latin typeface="Calibri"/>
                <a:ea typeface="Calibri" pitchFamily="34" charset="0"/>
                <a:cs typeface="Times New Roman" pitchFamily="18" charset="0"/>
              </a:rPr>
              <a:t>ö</a:t>
            </a:r>
            <a:r>
              <a:rPr lang="tr-TR" sz="1600" dirty="0">
                <a:solidFill>
                  <a:srgbClr val="000000"/>
                </a:solidFill>
                <a:latin typeface="Times New Roman" pitchFamily="18" charset="0"/>
                <a:ea typeface="Calibri" pitchFamily="34" charset="0"/>
                <a:cs typeface="Times New Roman" pitchFamily="18" charset="0"/>
              </a:rPr>
              <a:t>stermiştir.</a:t>
            </a:r>
            <a:endParaRPr lang="tr-TR" sz="1600" dirty="0">
              <a:solidFill>
                <a:prstClr val="black"/>
              </a:solidFill>
              <a:latin typeface="Arial" pitchFamily="34" charset="0"/>
              <a:cs typeface="Arial" pitchFamily="34" charset="0"/>
            </a:endParaRPr>
          </a:p>
          <a:p>
            <a:pPr algn="just" eaLnBrk="0" fontAlgn="base" hangingPunct="0">
              <a:spcBef>
                <a:spcPct val="0"/>
              </a:spcBef>
              <a:spcAft>
                <a:spcPct val="0"/>
              </a:spcAft>
            </a:pPr>
            <a:r>
              <a:rPr lang="tr-TR" sz="1600" dirty="0">
                <a:solidFill>
                  <a:srgbClr val="000000"/>
                </a:solidFill>
                <a:latin typeface="Times New Roman" pitchFamily="18" charset="0"/>
                <a:ea typeface="Calibri" pitchFamily="34" charset="0"/>
                <a:cs typeface="Times New Roman" pitchFamily="18" charset="0"/>
              </a:rPr>
              <a:t>Yine icat veya keşif, William F. </a:t>
            </a:r>
            <a:r>
              <a:rPr lang="tr-TR" sz="1600" dirty="0" err="1">
                <a:solidFill>
                  <a:srgbClr val="000000"/>
                </a:solidFill>
                <a:latin typeface="Times New Roman" pitchFamily="18" charset="0"/>
                <a:ea typeface="Calibri" pitchFamily="34" charset="0"/>
                <a:cs typeface="Times New Roman" pitchFamily="18" charset="0"/>
              </a:rPr>
              <a:t>Ogburn</a:t>
            </a:r>
            <a:r>
              <a:rPr lang="tr-TR" sz="1600" dirty="0" err="1">
                <a:solidFill>
                  <a:srgbClr val="000000"/>
                </a:solidFill>
                <a:latin typeface="Calibri"/>
                <a:ea typeface="Calibri" pitchFamily="34" charset="0"/>
                <a:cs typeface="Times New Roman" pitchFamily="18" charset="0"/>
              </a:rPr>
              <a:t>’</a:t>
            </a:r>
            <a:r>
              <a:rPr lang="tr-TR" sz="1600" dirty="0" err="1">
                <a:solidFill>
                  <a:srgbClr val="000000"/>
                </a:solidFill>
                <a:latin typeface="Times New Roman" pitchFamily="18" charset="0"/>
                <a:ea typeface="Calibri" pitchFamily="34" charset="0"/>
                <a:cs typeface="Times New Roman" pitchFamily="18" charset="0"/>
              </a:rPr>
              <a:t>un</a:t>
            </a:r>
            <a:r>
              <a:rPr lang="tr-TR" sz="1600" dirty="0">
                <a:solidFill>
                  <a:srgbClr val="000000"/>
                </a:solidFill>
                <a:latin typeface="Times New Roman" pitchFamily="18" charset="0"/>
                <a:ea typeface="Calibri" pitchFamily="34" charset="0"/>
                <a:cs typeface="Times New Roman" pitchFamily="18" charset="0"/>
              </a:rPr>
              <a:t> da ifade ettiği gibi </a:t>
            </a:r>
            <a:r>
              <a:rPr lang="tr-TR" sz="1600" dirty="0">
                <a:solidFill>
                  <a:srgbClr val="000000"/>
                </a:solidFill>
                <a:latin typeface="Calibri"/>
                <a:ea typeface="Calibri" pitchFamily="34" charset="0"/>
                <a:cs typeface="Times New Roman" pitchFamily="18" charset="0"/>
              </a:rPr>
              <a:t>ö</a:t>
            </a:r>
            <a:r>
              <a:rPr lang="tr-TR" sz="1600" dirty="0">
                <a:solidFill>
                  <a:srgbClr val="000000"/>
                </a:solidFill>
                <a:latin typeface="Times New Roman" pitchFamily="18" charset="0"/>
                <a:ea typeface="Calibri" pitchFamily="34" charset="0"/>
                <a:cs typeface="Times New Roman" pitchFamily="18" charset="0"/>
              </a:rPr>
              <a:t>nemli iradi sosyal değişim etkenidir. Bunların yanında bilim ve tekniğin gelişmesi, 21. Y</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zyılın başlarından itibaren bu g</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n</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n toplumlarında ne denli k</a:t>
            </a:r>
            <a:r>
              <a:rPr lang="tr-TR" sz="1600" dirty="0">
                <a:solidFill>
                  <a:srgbClr val="000000"/>
                </a:solidFill>
                <a:latin typeface="Calibri"/>
                <a:ea typeface="Calibri" pitchFamily="34" charset="0"/>
                <a:cs typeface="Times New Roman" pitchFamily="18" charset="0"/>
              </a:rPr>
              <a:t>ö</a:t>
            </a:r>
            <a:r>
              <a:rPr lang="tr-TR" sz="1600" dirty="0">
                <a:solidFill>
                  <a:srgbClr val="000000"/>
                </a:solidFill>
                <a:latin typeface="Times New Roman" pitchFamily="18" charset="0"/>
                <a:ea typeface="Calibri" pitchFamily="34" charset="0"/>
                <a:cs typeface="Times New Roman" pitchFamily="18" charset="0"/>
              </a:rPr>
              <a:t>kl</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 değişimlere sebep olduğu şahit olunan bir ger</a:t>
            </a:r>
            <a:r>
              <a:rPr lang="tr-TR" sz="1600" dirty="0">
                <a:solidFill>
                  <a:srgbClr val="000000"/>
                </a:solidFill>
                <a:latin typeface="Calibri"/>
                <a:ea typeface="Calibri" pitchFamily="34" charset="0"/>
                <a:cs typeface="Times New Roman" pitchFamily="18" charset="0"/>
              </a:rPr>
              <a:t>ç</a:t>
            </a:r>
            <a:r>
              <a:rPr lang="tr-TR" sz="1600" dirty="0">
                <a:solidFill>
                  <a:srgbClr val="000000"/>
                </a:solidFill>
                <a:latin typeface="Times New Roman" pitchFamily="18" charset="0"/>
                <a:ea typeface="Calibri" pitchFamily="34" charset="0"/>
                <a:cs typeface="Times New Roman" pitchFamily="18" charset="0"/>
              </a:rPr>
              <a:t>ekliktir.</a:t>
            </a:r>
            <a:endParaRPr lang="tr-TR" sz="1600" dirty="0">
              <a:solidFill>
                <a:prstClr val="black"/>
              </a:solidFill>
              <a:latin typeface="Arial" pitchFamily="34" charset="0"/>
              <a:cs typeface="Arial" pitchFamily="34" charset="0"/>
            </a:endParaRPr>
          </a:p>
        </p:txBody>
      </p:sp>
    </p:spTree>
    <p:extLst>
      <p:ext uri="{BB962C8B-B14F-4D97-AF65-F5344CB8AC3E}">
        <p14:creationId xmlns:p14="http://schemas.microsoft.com/office/powerpoint/2010/main" val="196038694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5" name="Rectangle 1"/>
          <p:cNvSpPr>
            <a:spLocks noChangeArrowheads="1"/>
          </p:cNvSpPr>
          <p:nvPr/>
        </p:nvSpPr>
        <p:spPr bwMode="auto">
          <a:xfrm>
            <a:off x="2238348" y="571481"/>
            <a:ext cx="7643866" cy="477053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just" fontAlgn="base">
              <a:spcBef>
                <a:spcPct val="0"/>
              </a:spcBef>
              <a:spcAft>
                <a:spcPct val="0"/>
              </a:spcAft>
            </a:pPr>
            <a:r>
              <a:rPr lang="tr-TR" sz="1600" b="1" dirty="0">
                <a:solidFill>
                  <a:srgbClr val="000000"/>
                </a:solidFill>
                <a:latin typeface="Times New Roman" pitchFamily="18" charset="0"/>
                <a:ea typeface="Calibri" pitchFamily="34" charset="0"/>
                <a:cs typeface="Times New Roman" pitchFamily="18" charset="0"/>
              </a:rPr>
              <a:t>III-Toplumsal Değişim Kuramları</a:t>
            </a:r>
            <a:endParaRPr lang="tr-TR" sz="1600" dirty="0">
              <a:solidFill>
                <a:prstClr val="black"/>
              </a:solidFill>
              <a:latin typeface="Arial" pitchFamily="34" charset="0"/>
              <a:cs typeface="Arial" pitchFamily="34" charset="0"/>
            </a:endParaRPr>
          </a:p>
          <a:p>
            <a:pPr algn="just" eaLnBrk="0" fontAlgn="base" hangingPunct="0">
              <a:spcBef>
                <a:spcPct val="0"/>
              </a:spcBef>
              <a:spcAft>
                <a:spcPct val="0"/>
              </a:spcAft>
            </a:pPr>
            <a:r>
              <a:rPr lang="tr-TR" sz="1600" dirty="0">
                <a:solidFill>
                  <a:srgbClr val="000000"/>
                </a:solidFill>
                <a:latin typeface="Times New Roman" pitchFamily="18" charset="0"/>
                <a:ea typeface="Calibri" pitchFamily="34" charset="0"/>
                <a:cs typeface="Times New Roman" pitchFamily="18" charset="0"/>
              </a:rPr>
              <a:t>Sosyolojide </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zerinde uzlaşılan genel bir toplumsal değişim kuramı olduğu s</a:t>
            </a:r>
            <a:r>
              <a:rPr lang="tr-TR" sz="1600" dirty="0">
                <a:solidFill>
                  <a:srgbClr val="000000"/>
                </a:solidFill>
                <a:latin typeface="Calibri"/>
                <a:ea typeface="Calibri" pitchFamily="34" charset="0"/>
                <a:cs typeface="Times New Roman" pitchFamily="18" charset="0"/>
              </a:rPr>
              <a:t>ö</a:t>
            </a:r>
            <a:r>
              <a:rPr lang="tr-TR" sz="1600" dirty="0">
                <a:solidFill>
                  <a:srgbClr val="000000"/>
                </a:solidFill>
                <a:latin typeface="Times New Roman" pitchFamily="18" charset="0"/>
                <a:ea typeface="Calibri" pitchFamily="34" charset="0"/>
                <a:cs typeface="Times New Roman" pitchFamily="18" charset="0"/>
              </a:rPr>
              <a:t>ylenemez. Bu y</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zden farklı toplumsal değişim kuramları tipolojileri mevcuttur. Burada toplumsal değişim kuramları </a:t>
            </a:r>
            <a:r>
              <a:rPr lang="tr-TR" sz="1600" dirty="0">
                <a:solidFill>
                  <a:srgbClr val="000000"/>
                </a:solidFill>
                <a:latin typeface="Calibri"/>
                <a:ea typeface="Calibri" pitchFamily="34" charset="0"/>
                <a:cs typeface="Times New Roman" pitchFamily="18" charset="0"/>
              </a:rPr>
              <a:t>üç</a:t>
            </a:r>
            <a:r>
              <a:rPr lang="tr-TR" sz="1600" dirty="0">
                <a:solidFill>
                  <a:srgbClr val="000000"/>
                </a:solidFill>
                <a:latin typeface="Times New Roman" pitchFamily="18" charset="0"/>
                <a:ea typeface="Calibri" pitchFamily="34" charset="0"/>
                <a:cs typeface="Times New Roman" pitchFamily="18" charset="0"/>
              </a:rPr>
              <a:t> başlık altında ele alınacaktır.</a:t>
            </a:r>
            <a:endParaRPr lang="tr-TR" sz="1600" dirty="0">
              <a:solidFill>
                <a:prstClr val="black"/>
              </a:solidFill>
              <a:latin typeface="Arial" pitchFamily="34" charset="0"/>
              <a:cs typeface="Arial" pitchFamily="34" charset="0"/>
            </a:endParaRPr>
          </a:p>
          <a:p>
            <a:pPr algn="just" eaLnBrk="0" fontAlgn="base" hangingPunct="0">
              <a:spcBef>
                <a:spcPct val="0"/>
              </a:spcBef>
              <a:spcAft>
                <a:spcPct val="0"/>
              </a:spcAft>
            </a:pPr>
            <a:r>
              <a:rPr lang="tr-TR" sz="1600" b="1" dirty="0">
                <a:solidFill>
                  <a:srgbClr val="000000"/>
                </a:solidFill>
                <a:latin typeface="Times New Roman" pitchFamily="18" charset="0"/>
                <a:ea typeface="Calibri" pitchFamily="34" charset="0"/>
                <a:cs typeface="Times New Roman" pitchFamily="18" charset="0"/>
              </a:rPr>
              <a:t>B</a:t>
            </a:r>
            <a:r>
              <a:rPr lang="tr-TR" sz="1600" b="1" dirty="0">
                <a:solidFill>
                  <a:srgbClr val="000000"/>
                </a:solidFill>
                <a:latin typeface="Calibri"/>
                <a:ea typeface="Calibri" pitchFamily="34" charset="0"/>
                <a:cs typeface="Times New Roman" pitchFamily="18" charset="0"/>
              </a:rPr>
              <a:t>ü</a:t>
            </a:r>
            <a:r>
              <a:rPr lang="tr-TR" sz="1600" b="1" dirty="0">
                <a:solidFill>
                  <a:srgbClr val="000000"/>
                </a:solidFill>
                <a:latin typeface="Times New Roman" pitchFamily="18" charset="0"/>
                <a:ea typeface="Calibri" pitchFamily="34" charset="0"/>
                <a:cs typeface="Times New Roman" pitchFamily="18" charset="0"/>
              </a:rPr>
              <a:t>y</a:t>
            </a:r>
            <a:r>
              <a:rPr lang="tr-TR" sz="1600" b="1" dirty="0">
                <a:solidFill>
                  <a:srgbClr val="000000"/>
                </a:solidFill>
                <a:latin typeface="Calibri"/>
                <a:ea typeface="Calibri" pitchFamily="34" charset="0"/>
                <a:cs typeface="Times New Roman" pitchFamily="18" charset="0"/>
              </a:rPr>
              <a:t>ü</a:t>
            </a:r>
            <a:r>
              <a:rPr lang="tr-TR" sz="1600" b="1" dirty="0">
                <a:solidFill>
                  <a:srgbClr val="000000"/>
                </a:solidFill>
                <a:latin typeface="Times New Roman" pitchFamily="18" charset="0"/>
                <a:ea typeface="Calibri" pitchFamily="34" charset="0"/>
                <a:cs typeface="Times New Roman" pitchFamily="18" charset="0"/>
              </a:rPr>
              <a:t>k Boy Kuramlar</a:t>
            </a:r>
            <a:endParaRPr lang="tr-TR" sz="1600" dirty="0">
              <a:solidFill>
                <a:prstClr val="black"/>
              </a:solidFill>
              <a:latin typeface="Arial" pitchFamily="34" charset="0"/>
              <a:cs typeface="Arial" pitchFamily="34" charset="0"/>
            </a:endParaRPr>
          </a:p>
          <a:p>
            <a:pPr algn="just" eaLnBrk="0" fontAlgn="base" hangingPunct="0">
              <a:spcBef>
                <a:spcPct val="0"/>
              </a:spcBef>
              <a:spcAft>
                <a:spcPct val="0"/>
              </a:spcAft>
            </a:pPr>
            <a:r>
              <a:rPr lang="tr-TR" sz="1600" dirty="0">
                <a:solidFill>
                  <a:srgbClr val="000000"/>
                </a:solidFill>
                <a:latin typeface="Times New Roman" pitchFamily="18" charset="0"/>
                <a:ea typeface="Calibri" pitchFamily="34" charset="0"/>
                <a:cs typeface="Times New Roman" pitchFamily="18" charset="0"/>
              </a:rPr>
              <a:t>Bu kuramlar, zamansal olarak b</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t</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n insanlık tarihini kapsama alan evrensel kuramlar olduklarını iddia etmektedirler. İnsanlık tarihini değişim yasalarını bulmak, bu kuramlar i</a:t>
            </a:r>
            <a:r>
              <a:rPr lang="tr-TR" sz="1600" dirty="0">
                <a:solidFill>
                  <a:srgbClr val="000000"/>
                </a:solidFill>
                <a:latin typeface="Calibri"/>
                <a:ea typeface="Calibri" pitchFamily="34" charset="0"/>
                <a:cs typeface="Times New Roman" pitchFamily="18" charset="0"/>
              </a:rPr>
              <a:t>ç</a:t>
            </a:r>
            <a:r>
              <a:rPr lang="tr-TR" sz="1600" dirty="0">
                <a:solidFill>
                  <a:srgbClr val="000000"/>
                </a:solidFill>
                <a:latin typeface="Times New Roman" pitchFamily="18" charset="0"/>
                <a:ea typeface="Calibri" pitchFamily="34" charset="0"/>
                <a:cs typeface="Times New Roman" pitchFamily="18" charset="0"/>
              </a:rPr>
              <a:t>in </a:t>
            </a:r>
            <a:r>
              <a:rPr lang="tr-TR" sz="1600" dirty="0">
                <a:solidFill>
                  <a:srgbClr val="000000"/>
                </a:solidFill>
                <a:latin typeface="Calibri"/>
                <a:ea typeface="Calibri" pitchFamily="34" charset="0"/>
                <a:cs typeface="Times New Roman" pitchFamily="18" charset="0"/>
              </a:rPr>
              <a:t>ö</a:t>
            </a:r>
            <a:r>
              <a:rPr lang="tr-TR" sz="1600" dirty="0">
                <a:solidFill>
                  <a:srgbClr val="000000"/>
                </a:solidFill>
                <a:latin typeface="Times New Roman" pitchFamily="18" charset="0"/>
                <a:ea typeface="Calibri" pitchFamily="34" charset="0"/>
                <a:cs typeface="Times New Roman" pitchFamily="18" charset="0"/>
              </a:rPr>
              <a:t>nemli olan noktadır. Bu kuramlar kendi i</a:t>
            </a:r>
            <a:r>
              <a:rPr lang="tr-TR" sz="1600" dirty="0">
                <a:solidFill>
                  <a:srgbClr val="000000"/>
                </a:solidFill>
                <a:latin typeface="Calibri"/>
                <a:ea typeface="Calibri" pitchFamily="34" charset="0"/>
                <a:cs typeface="Times New Roman" pitchFamily="18" charset="0"/>
              </a:rPr>
              <a:t>ç</a:t>
            </a:r>
            <a:r>
              <a:rPr lang="tr-TR" sz="1600" dirty="0">
                <a:solidFill>
                  <a:srgbClr val="000000"/>
                </a:solidFill>
                <a:latin typeface="Times New Roman" pitchFamily="18" charset="0"/>
                <a:ea typeface="Calibri" pitchFamily="34" charset="0"/>
                <a:cs typeface="Times New Roman" pitchFamily="18" charset="0"/>
              </a:rPr>
              <a:t>inde d</a:t>
            </a:r>
            <a:r>
              <a:rPr lang="tr-TR" sz="1600" dirty="0">
                <a:solidFill>
                  <a:srgbClr val="000000"/>
                </a:solidFill>
                <a:latin typeface="Calibri"/>
                <a:ea typeface="Calibri" pitchFamily="34" charset="0"/>
                <a:cs typeface="Times New Roman" pitchFamily="18" charset="0"/>
              </a:rPr>
              <a:t>ö</a:t>
            </a:r>
            <a:r>
              <a:rPr lang="tr-TR" sz="1600" dirty="0">
                <a:solidFill>
                  <a:srgbClr val="000000"/>
                </a:solidFill>
                <a:latin typeface="Times New Roman" pitchFamily="18" charset="0"/>
                <a:ea typeface="Calibri" pitchFamily="34" charset="0"/>
                <a:cs typeface="Times New Roman" pitchFamily="18" charset="0"/>
              </a:rPr>
              <a:t>rde ayrılmaktadır.</a:t>
            </a:r>
            <a:endParaRPr lang="tr-TR" sz="1600" dirty="0">
              <a:solidFill>
                <a:prstClr val="black"/>
              </a:solidFill>
              <a:latin typeface="Arial" pitchFamily="34" charset="0"/>
              <a:cs typeface="Arial" pitchFamily="34" charset="0"/>
            </a:endParaRPr>
          </a:p>
          <a:p>
            <a:pPr algn="just" eaLnBrk="0" fontAlgn="base" hangingPunct="0">
              <a:spcBef>
                <a:spcPct val="0"/>
              </a:spcBef>
              <a:spcAft>
                <a:spcPct val="0"/>
              </a:spcAft>
            </a:pPr>
            <a:r>
              <a:rPr lang="tr-TR" sz="1600" b="1" dirty="0">
                <a:solidFill>
                  <a:srgbClr val="000000"/>
                </a:solidFill>
                <a:latin typeface="Times New Roman" pitchFamily="18" charset="0"/>
                <a:ea typeface="Calibri" pitchFamily="34" charset="0"/>
                <a:cs typeface="Times New Roman" pitchFamily="18" charset="0"/>
              </a:rPr>
              <a:t>1-Organizmacı Kuramlar: (Y</a:t>
            </a:r>
            <a:r>
              <a:rPr lang="tr-TR" sz="1600" b="1" dirty="0">
                <a:solidFill>
                  <a:srgbClr val="000000"/>
                </a:solidFill>
                <a:latin typeface="Calibri"/>
                <a:ea typeface="Calibri" pitchFamily="34" charset="0"/>
                <a:cs typeface="Times New Roman" pitchFamily="18" charset="0"/>
              </a:rPr>
              <a:t>ü</a:t>
            </a:r>
            <a:r>
              <a:rPr lang="tr-TR" sz="1600" b="1" dirty="0">
                <a:solidFill>
                  <a:srgbClr val="000000"/>
                </a:solidFill>
                <a:latin typeface="Times New Roman" pitchFamily="18" charset="0"/>
                <a:ea typeface="Calibri" pitchFamily="34" charset="0"/>
                <a:cs typeface="Times New Roman" pitchFamily="18" charset="0"/>
              </a:rPr>
              <a:t>kseliş ve </a:t>
            </a:r>
            <a:r>
              <a:rPr lang="tr-TR" sz="1600" b="1" dirty="0">
                <a:solidFill>
                  <a:srgbClr val="000000"/>
                </a:solidFill>
                <a:latin typeface="Calibri"/>
                <a:ea typeface="Calibri" pitchFamily="34" charset="0"/>
                <a:cs typeface="Times New Roman" pitchFamily="18" charset="0"/>
              </a:rPr>
              <a:t>çö</a:t>
            </a:r>
            <a:r>
              <a:rPr lang="tr-TR" sz="1600" b="1" dirty="0">
                <a:solidFill>
                  <a:srgbClr val="000000"/>
                </a:solidFill>
                <a:latin typeface="Times New Roman" pitchFamily="18" charset="0"/>
                <a:ea typeface="Calibri" pitchFamily="34" charset="0"/>
                <a:cs typeface="Times New Roman" pitchFamily="18" charset="0"/>
              </a:rPr>
              <a:t>k</a:t>
            </a:r>
            <a:r>
              <a:rPr lang="tr-TR" sz="1600" b="1" dirty="0">
                <a:solidFill>
                  <a:srgbClr val="000000"/>
                </a:solidFill>
                <a:latin typeface="Calibri"/>
                <a:ea typeface="Calibri" pitchFamily="34" charset="0"/>
                <a:cs typeface="Times New Roman" pitchFamily="18" charset="0"/>
              </a:rPr>
              <a:t>ü</a:t>
            </a:r>
            <a:r>
              <a:rPr lang="tr-TR" sz="1600" b="1" dirty="0">
                <a:solidFill>
                  <a:srgbClr val="000000"/>
                </a:solidFill>
                <a:latin typeface="Times New Roman" pitchFamily="18" charset="0"/>
                <a:ea typeface="Calibri" pitchFamily="34" charset="0"/>
                <a:cs typeface="Times New Roman" pitchFamily="18" charset="0"/>
              </a:rPr>
              <a:t>ş kuramları): </a:t>
            </a:r>
            <a:r>
              <a:rPr lang="tr-TR" sz="1600" dirty="0">
                <a:solidFill>
                  <a:srgbClr val="000000"/>
                </a:solidFill>
                <a:latin typeface="Times New Roman" pitchFamily="18" charset="0"/>
                <a:ea typeface="Calibri" pitchFamily="34" charset="0"/>
                <a:cs typeface="Times New Roman" pitchFamily="18" charset="0"/>
              </a:rPr>
              <a:t>Bu kuram toplumu insan organizmasına benzetmektedir.Ayrıca toplumların, k</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lt</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rlerin, devletin ya da genel olarak medeniyetlerin de b</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y</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me, gerileme ve </a:t>
            </a:r>
            <a:r>
              <a:rPr lang="tr-TR" sz="1600" dirty="0">
                <a:solidFill>
                  <a:srgbClr val="000000"/>
                </a:solidFill>
                <a:latin typeface="Calibri"/>
                <a:ea typeface="Calibri" pitchFamily="34" charset="0"/>
                <a:cs typeface="Times New Roman" pitchFamily="18" charset="0"/>
              </a:rPr>
              <a:t>çö</a:t>
            </a:r>
            <a:r>
              <a:rPr lang="tr-TR" sz="1600" dirty="0">
                <a:solidFill>
                  <a:srgbClr val="000000"/>
                </a:solidFill>
                <a:latin typeface="Times New Roman" pitchFamily="18" charset="0"/>
                <a:ea typeface="Calibri" pitchFamily="34" charset="0"/>
                <a:cs typeface="Times New Roman" pitchFamily="18" charset="0"/>
              </a:rPr>
              <a:t>kme gibi aşamalardan ge</a:t>
            </a:r>
            <a:r>
              <a:rPr lang="tr-TR" sz="1600" dirty="0">
                <a:solidFill>
                  <a:srgbClr val="000000"/>
                </a:solidFill>
                <a:latin typeface="Calibri"/>
                <a:ea typeface="Calibri" pitchFamily="34" charset="0"/>
                <a:cs typeface="Times New Roman" pitchFamily="18" charset="0"/>
              </a:rPr>
              <a:t>ç</a:t>
            </a:r>
            <a:r>
              <a:rPr lang="tr-TR" sz="1600" dirty="0">
                <a:solidFill>
                  <a:srgbClr val="000000"/>
                </a:solidFill>
                <a:latin typeface="Times New Roman" pitchFamily="18" charset="0"/>
                <a:ea typeface="Calibri" pitchFamily="34" charset="0"/>
                <a:cs typeface="Times New Roman" pitchFamily="18" charset="0"/>
              </a:rPr>
              <a:t>tiğini savunur. Bu kuramın en </a:t>
            </a:r>
            <a:r>
              <a:rPr lang="tr-TR" sz="1600" dirty="0">
                <a:solidFill>
                  <a:srgbClr val="000000"/>
                </a:solidFill>
                <a:latin typeface="Calibri"/>
                <a:ea typeface="Calibri" pitchFamily="34" charset="0"/>
                <a:cs typeface="Times New Roman" pitchFamily="18" charset="0"/>
              </a:rPr>
              <a:t>ö</a:t>
            </a:r>
            <a:r>
              <a:rPr lang="tr-TR" sz="1600" dirty="0">
                <a:solidFill>
                  <a:srgbClr val="000000"/>
                </a:solidFill>
                <a:latin typeface="Times New Roman" pitchFamily="18" charset="0"/>
                <a:ea typeface="Calibri" pitchFamily="34" charset="0"/>
                <a:cs typeface="Times New Roman" pitchFamily="18" charset="0"/>
              </a:rPr>
              <a:t>nemli </a:t>
            </a:r>
            <a:r>
              <a:rPr lang="tr-TR" sz="1600" dirty="0">
                <a:solidFill>
                  <a:srgbClr val="000000"/>
                </a:solidFill>
                <a:latin typeface="Calibri"/>
                <a:ea typeface="Calibri" pitchFamily="34" charset="0"/>
                <a:cs typeface="Times New Roman" pitchFamily="18" charset="0"/>
              </a:rPr>
              <a:t>ö</a:t>
            </a:r>
            <a:r>
              <a:rPr lang="tr-TR" sz="1600" dirty="0">
                <a:solidFill>
                  <a:srgbClr val="000000"/>
                </a:solidFill>
                <a:latin typeface="Times New Roman" pitchFamily="18" charset="0"/>
                <a:ea typeface="Calibri" pitchFamily="34" charset="0"/>
                <a:cs typeface="Times New Roman" pitchFamily="18" charset="0"/>
              </a:rPr>
              <a:t>rneklerinden biri </a:t>
            </a:r>
            <a:r>
              <a:rPr lang="tr-TR" sz="1600" dirty="0" err="1">
                <a:solidFill>
                  <a:srgbClr val="000000"/>
                </a:solidFill>
                <a:latin typeface="Times New Roman" pitchFamily="18" charset="0"/>
                <a:ea typeface="Calibri" pitchFamily="34" charset="0"/>
                <a:cs typeface="Times New Roman" pitchFamily="18" charset="0"/>
              </a:rPr>
              <a:t>İbn</a:t>
            </a:r>
            <a:r>
              <a:rPr lang="tr-TR" sz="1600" dirty="0">
                <a:solidFill>
                  <a:srgbClr val="000000"/>
                </a:solidFill>
                <a:latin typeface="Times New Roman" pitchFamily="18" charset="0"/>
                <a:ea typeface="Calibri" pitchFamily="34" charset="0"/>
                <a:cs typeface="Times New Roman" pitchFamily="18" charset="0"/>
              </a:rPr>
              <a:t> Haldun</a:t>
            </a:r>
            <a:r>
              <a:rPr lang="tr-TR" sz="1600" dirty="0">
                <a:solidFill>
                  <a:srgbClr val="000000"/>
                </a:solidFill>
                <a:latin typeface="Calibri"/>
                <a:ea typeface="Calibri" pitchFamily="34" charset="0"/>
                <a:cs typeface="Times New Roman" pitchFamily="18" charset="0"/>
              </a:rPr>
              <a:t>’</a:t>
            </a:r>
            <a:r>
              <a:rPr lang="tr-TR" sz="1600" dirty="0">
                <a:solidFill>
                  <a:srgbClr val="000000"/>
                </a:solidFill>
                <a:latin typeface="Times New Roman" pitchFamily="18" charset="0"/>
                <a:ea typeface="Calibri" pitchFamily="34" charset="0"/>
                <a:cs typeface="Times New Roman" pitchFamily="18" charset="0"/>
              </a:rPr>
              <a:t>un tavırlar teorisi ve bir diğeri de </a:t>
            </a:r>
            <a:r>
              <a:rPr lang="tr-TR" sz="1600" dirty="0" err="1">
                <a:solidFill>
                  <a:srgbClr val="000000"/>
                </a:solidFill>
                <a:latin typeface="Times New Roman" pitchFamily="18" charset="0"/>
                <a:ea typeface="Calibri" pitchFamily="34" charset="0"/>
                <a:cs typeface="Times New Roman" pitchFamily="18" charset="0"/>
              </a:rPr>
              <a:t>Arnold</a:t>
            </a:r>
            <a:r>
              <a:rPr lang="tr-TR" sz="1600" dirty="0">
                <a:solidFill>
                  <a:srgbClr val="000000"/>
                </a:solidFill>
                <a:latin typeface="Times New Roman" pitchFamily="18" charset="0"/>
                <a:ea typeface="Calibri" pitchFamily="34" charset="0"/>
                <a:cs typeface="Times New Roman" pitchFamily="18" charset="0"/>
              </a:rPr>
              <a:t> </a:t>
            </a:r>
            <a:r>
              <a:rPr lang="tr-TR" sz="1600" dirty="0" err="1">
                <a:solidFill>
                  <a:srgbClr val="000000"/>
                </a:solidFill>
                <a:latin typeface="Times New Roman" pitchFamily="18" charset="0"/>
                <a:ea typeface="Calibri" pitchFamily="34" charset="0"/>
                <a:cs typeface="Times New Roman" pitchFamily="18" charset="0"/>
              </a:rPr>
              <a:t>Toynbee</a:t>
            </a:r>
            <a:r>
              <a:rPr lang="tr-TR" sz="1600" dirty="0" err="1">
                <a:solidFill>
                  <a:srgbClr val="000000"/>
                </a:solidFill>
                <a:latin typeface="Calibri"/>
                <a:ea typeface="Calibri" pitchFamily="34" charset="0"/>
                <a:cs typeface="Times New Roman" pitchFamily="18" charset="0"/>
              </a:rPr>
              <a:t>’</a:t>
            </a:r>
            <a:r>
              <a:rPr lang="tr-TR" sz="1600" dirty="0" err="1">
                <a:solidFill>
                  <a:srgbClr val="000000"/>
                </a:solidFill>
                <a:latin typeface="Times New Roman" pitchFamily="18" charset="0"/>
                <a:ea typeface="Calibri" pitchFamily="34" charset="0"/>
                <a:cs typeface="Times New Roman" pitchFamily="18" charset="0"/>
              </a:rPr>
              <a:t>nin</a:t>
            </a:r>
            <a:r>
              <a:rPr lang="tr-TR" sz="1600" dirty="0">
                <a:solidFill>
                  <a:srgbClr val="000000"/>
                </a:solidFill>
                <a:latin typeface="Times New Roman" pitchFamily="18" charset="0"/>
                <a:ea typeface="Calibri" pitchFamily="34" charset="0"/>
                <a:cs typeface="Times New Roman" pitchFamily="18" charset="0"/>
              </a:rPr>
              <a:t> medeniyetlerin </a:t>
            </a:r>
            <a:r>
              <a:rPr lang="tr-TR" sz="1600" dirty="0">
                <a:solidFill>
                  <a:srgbClr val="000000"/>
                </a:solidFill>
                <a:latin typeface="Calibri"/>
                <a:ea typeface="Calibri" pitchFamily="34" charset="0"/>
                <a:cs typeface="Times New Roman" pitchFamily="18" charset="0"/>
              </a:rPr>
              <a:t>çö</a:t>
            </a:r>
            <a:r>
              <a:rPr lang="tr-TR" sz="1600" dirty="0">
                <a:solidFill>
                  <a:srgbClr val="000000"/>
                </a:solidFill>
                <a:latin typeface="Times New Roman" pitchFamily="18" charset="0"/>
                <a:ea typeface="Calibri" pitchFamily="34" charset="0"/>
                <a:cs typeface="Times New Roman" pitchFamily="18" charset="0"/>
              </a:rPr>
              <a:t>k</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ş</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 ile ilgili teorisidir.</a:t>
            </a:r>
            <a:endParaRPr lang="tr-TR" sz="1600" dirty="0">
              <a:solidFill>
                <a:prstClr val="black"/>
              </a:solidFill>
              <a:latin typeface="Arial" pitchFamily="34" charset="0"/>
              <a:cs typeface="Arial" pitchFamily="34" charset="0"/>
            </a:endParaRPr>
          </a:p>
          <a:p>
            <a:pPr algn="just" eaLnBrk="0" fontAlgn="base" hangingPunct="0">
              <a:spcBef>
                <a:spcPct val="0"/>
              </a:spcBef>
              <a:spcAft>
                <a:spcPct val="0"/>
              </a:spcAft>
            </a:pPr>
            <a:r>
              <a:rPr lang="tr-TR" sz="1600" b="1" dirty="0">
                <a:solidFill>
                  <a:srgbClr val="000000"/>
                </a:solidFill>
                <a:latin typeface="Times New Roman" pitchFamily="18" charset="0"/>
                <a:ea typeface="Calibri" pitchFamily="34" charset="0"/>
                <a:cs typeface="Times New Roman" pitchFamily="18" charset="0"/>
              </a:rPr>
              <a:t>2-Evrimci Kuramlar: </a:t>
            </a:r>
            <a:r>
              <a:rPr lang="tr-TR" sz="1600" dirty="0">
                <a:solidFill>
                  <a:srgbClr val="000000"/>
                </a:solidFill>
                <a:latin typeface="Times New Roman" pitchFamily="18" charset="0"/>
                <a:ea typeface="Calibri" pitchFamily="34" charset="0"/>
                <a:cs typeface="Times New Roman" pitchFamily="18" charset="0"/>
              </a:rPr>
              <a:t>Bu kuramlar, genellikle doğrusal bir y</a:t>
            </a:r>
            <a:r>
              <a:rPr lang="tr-TR" sz="1600" dirty="0">
                <a:solidFill>
                  <a:srgbClr val="000000"/>
                </a:solidFill>
                <a:latin typeface="Calibri"/>
                <a:ea typeface="Calibri" pitchFamily="34" charset="0"/>
                <a:cs typeface="Times New Roman" pitchFamily="18" charset="0"/>
              </a:rPr>
              <a:t>ö</a:t>
            </a:r>
            <a:r>
              <a:rPr lang="tr-TR" sz="1600" dirty="0">
                <a:solidFill>
                  <a:srgbClr val="000000"/>
                </a:solidFill>
                <a:latin typeface="Times New Roman" pitchFamily="18" charset="0"/>
                <a:ea typeface="Calibri" pitchFamily="34" charset="0"/>
                <a:cs typeface="Times New Roman" pitchFamily="18" charset="0"/>
              </a:rPr>
              <a:t>nde daima daha fazla karmaşıklık ve uyum yeteneği doğrultusunda gelişen, d</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zg</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n ve birikimsel bir değişim ana fikrinde ifadesini bulur. Bu yaklaşımlar, toplumsal değişimi, d</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z </a:t>
            </a:r>
            <a:r>
              <a:rPr lang="tr-TR" sz="1600" dirty="0">
                <a:solidFill>
                  <a:srgbClr val="000000"/>
                </a:solidFill>
                <a:latin typeface="Calibri"/>
                <a:ea typeface="Calibri" pitchFamily="34" charset="0"/>
                <a:cs typeface="Times New Roman" pitchFamily="18" charset="0"/>
              </a:rPr>
              <a:t>ç</a:t>
            </a:r>
            <a:r>
              <a:rPr lang="tr-TR" sz="1600" dirty="0">
                <a:solidFill>
                  <a:srgbClr val="000000"/>
                </a:solidFill>
                <a:latin typeface="Times New Roman" pitchFamily="18" charset="0"/>
                <a:ea typeface="Calibri" pitchFamily="34" charset="0"/>
                <a:cs typeface="Times New Roman" pitchFamily="18" charset="0"/>
              </a:rPr>
              <a:t>izgisel bir ilerleme ile izah ederler. </a:t>
            </a:r>
            <a:r>
              <a:rPr lang="tr-TR" sz="1600" dirty="0" err="1">
                <a:solidFill>
                  <a:srgbClr val="000000"/>
                </a:solidFill>
                <a:latin typeface="Times New Roman" pitchFamily="18" charset="0"/>
                <a:ea typeface="Calibri" pitchFamily="34" charset="0"/>
                <a:cs typeface="Times New Roman" pitchFamily="18" charset="0"/>
              </a:rPr>
              <a:t>Auguste</a:t>
            </a:r>
            <a:r>
              <a:rPr lang="tr-TR" sz="1600" dirty="0">
                <a:solidFill>
                  <a:srgbClr val="000000"/>
                </a:solidFill>
                <a:latin typeface="Times New Roman" pitchFamily="18" charset="0"/>
                <a:ea typeface="Calibri" pitchFamily="34" charset="0"/>
                <a:cs typeface="Times New Roman" pitchFamily="18" charset="0"/>
              </a:rPr>
              <a:t> </a:t>
            </a:r>
            <a:r>
              <a:rPr lang="tr-TR" sz="1600" dirty="0" err="1">
                <a:solidFill>
                  <a:srgbClr val="000000"/>
                </a:solidFill>
                <a:latin typeface="Times New Roman" pitchFamily="18" charset="0"/>
                <a:ea typeface="Calibri" pitchFamily="34" charset="0"/>
                <a:cs typeface="Times New Roman" pitchFamily="18" charset="0"/>
              </a:rPr>
              <a:t>Comte</a:t>
            </a:r>
            <a:r>
              <a:rPr lang="tr-TR" sz="1600" dirty="0">
                <a:solidFill>
                  <a:srgbClr val="000000"/>
                </a:solidFill>
                <a:latin typeface="Times New Roman" pitchFamily="18" charset="0"/>
                <a:ea typeface="Calibri" pitchFamily="34" charset="0"/>
                <a:cs typeface="Times New Roman" pitchFamily="18" charset="0"/>
              </a:rPr>
              <a:t>, </a:t>
            </a:r>
            <a:r>
              <a:rPr lang="tr-TR" sz="1600" dirty="0" err="1">
                <a:solidFill>
                  <a:srgbClr val="000000"/>
                </a:solidFill>
                <a:latin typeface="Times New Roman" pitchFamily="18" charset="0"/>
                <a:ea typeface="Calibri" pitchFamily="34" charset="0"/>
                <a:cs typeface="Times New Roman" pitchFamily="18" charset="0"/>
              </a:rPr>
              <a:t>Herbert</a:t>
            </a:r>
            <a:r>
              <a:rPr lang="tr-TR" sz="1600" dirty="0">
                <a:solidFill>
                  <a:srgbClr val="000000"/>
                </a:solidFill>
                <a:latin typeface="Times New Roman" pitchFamily="18" charset="0"/>
                <a:ea typeface="Calibri" pitchFamily="34" charset="0"/>
                <a:cs typeface="Times New Roman" pitchFamily="18" charset="0"/>
              </a:rPr>
              <a:t> </a:t>
            </a:r>
            <a:r>
              <a:rPr lang="tr-TR" sz="1600" dirty="0" err="1">
                <a:solidFill>
                  <a:srgbClr val="000000"/>
                </a:solidFill>
                <a:latin typeface="Times New Roman" pitchFamily="18" charset="0"/>
                <a:ea typeface="Calibri" pitchFamily="34" charset="0"/>
                <a:cs typeface="Times New Roman" pitchFamily="18" charset="0"/>
              </a:rPr>
              <a:t>Spencer</a:t>
            </a:r>
            <a:r>
              <a:rPr lang="tr-TR" sz="1600" dirty="0">
                <a:solidFill>
                  <a:srgbClr val="000000"/>
                </a:solidFill>
                <a:latin typeface="Times New Roman" pitchFamily="18" charset="0"/>
                <a:ea typeface="Calibri" pitchFamily="34" charset="0"/>
                <a:cs typeface="Times New Roman" pitchFamily="18" charset="0"/>
              </a:rPr>
              <a:t>, Emile </a:t>
            </a:r>
            <a:r>
              <a:rPr lang="tr-TR" sz="1600" dirty="0" err="1">
                <a:solidFill>
                  <a:srgbClr val="000000"/>
                </a:solidFill>
                <a:latin typeface="Times New Roman" pitchFamily="18" charset="0"/>
                <a:ea typeface="Calibri" pitchFamily="34" charset="0"/>
                <a:cs typeface="Times New Roman" pitchFamily="18" charset="0"/>
              </a:rPr>
              <a:t>Durkheim</a:t>
            </a:r>
            <a:r>
              <a:rPr lang="tr-TR" sz="1600" dirty="0">
                <a:solidFill>
                  <a:srgbClr val="000000"/>
                </a:solidFill>
                <a:latin typeface="Times New Roman" pitchFamily="18" charset="0"/>
                <a:ea typeface="Calibri" pitchFamily="34" charset="0"/>
                <a:cs typeface="Times New Roman" pitchFamily="18" charset="0"/>
              </a:rPr>
              <a:t>, </a:t>
            </a:r>
            <a:r>
              <a:rPr lang="tr-TR" sz="1600" dirty="0" err="1">
                <a:solidFill>
                  <a:srgbClr val="000000"/>
                </a:solidFill>
                <a:latin typeface="Times New Roman" pitchFamily="18" charset="0"/>
                <a:ea typeface="Calibri" pitchFamily="34" charset="0"/>
                <a:cs typeface="Times New Roman" pitchFamily="18" charset="0"/>
              </a:rPr>
              <a:t>Gordon</a:t>
            </a:r>
            <a:r>
              <a:rPr lang="tr-TR" sz="1600" dirty="0">
                <a:solidFill>
                  <a:srgbClr val="000000"/>
                </a:solidFill>
                <a:latin typeface="Times New Roman" pitchFamily="18" charset="0"/>
                <a:ea typeface="Calibri" pitchFamily="34" charset="0"/>
                <a:cs typeface="Times New Roman" pitchFamily="18" charset="0"/>
              </a:rPr>
              <a:t> </a:t>
            </a:r>
            <a:r>
              <a:rPr lang="tr-TR" sz="1600" dirty="0" err="1">
                <a:solidFill>
                  <a:srgbClr val="000000"/>
                </a:solidFill>
                <a:latin typeface="Times New Roman" pitchFamily="18" charset="0"/>
                <a:ea typeface="Calibri" pitchFamily="34" charset="0"/>
                <a:cs typeface="Times New Roman" pitchFamily="18" charset="0"/>
              </a:rPr>
              <a:t>Childe</a:t>
            </a:r>
            <a:r>
              <a:rPr lang="tr-TR" sz="1600" dirty="0">
                <a:solidFill>
                  <a:srgbClr val="000000"/>
                </a:solidFill>
                <a:latin typeface="Times New Roman" pitchFamily="18" charset="0"/>
                <a:ea typeface="Calibri" pitchFamily="34" charset="0"/>
                <a:cs typeface="Times New Roman" pitchFamily="18" charset="0"/>
              </a:rPr>
              <a:t>, Morgan, </a:t>
            </a:r>
            <a:r>
              <a:rPr lang="tr-TR" sz="1600" dirty="0" err="1">
                <a:solidFill>
                  <a:srgbClr val="000000"/>
                </a:solidFill>
                <a:latin typeface="Times New Roman" pitchFamily="18" charset="0"/>
                <a:ea typeface="Calibri" pitchFamily="34" charset="0"/>
                <a:cs typeface="Times New Roman" pitchFamily="18" charset="0"/>
              </a:rPr>
              <a:t>Neil</a:t>
            </a:r>
            <a:r>
              <a:rPr lang="tr-TR" sz="1600" dirty="0">
                <a:solidFill>
                  <a:srgbClr val="000000"/>
                </a:solidFill>
                <a:latin typeface="Times New Roman" pitchFamily="18" charset="0"/>
                <a:ea typeface="Calibri" pitchFamily="34" charset="0"/>
                <a:cs typeface="Times New Roman" pitchFamily="18" charset="0"/>
              </a:rPr>
              <a:t> </a:t>
            </a:r>
            <a:r>
              <a:rPr lang="tr-TR" sz="1600" dirty="0" err="1">
                <a:solidFill>
                  <a:srgbClr val="000000"/>
                </a:solidFill>
                <a:latin typeface="Times New Roman" pitchFamily="18" charset="0"/>
                <a:ea typeface="Calibri" pitchFamily="34" charset="0"/>
                <a:cs typeface="Times New Roman" pitchFamily="18" charset="0"/>
              </a:rPr>
              <a:t>Smelser</a:t>
            </a:r>
            <a:r>
              <a:rPr lang="tr-TR" sz="1600" dirty="0">
                <a:solidFill>
                  <a:srgbClr val="000000"/>
                </a:solidFill>
                <a:latin typeface="Times New Roman" pitchFamily="18" charset="0"/>
                <a:ea typeface="Calibri" pitchFamily="34" charset="0"/>
                <a:cs typeface="Times New Roman" pitchFamily="18" charset="0"/>
              </a:rPr>
              <a:t> gibi sosyal bilimciler toplumsal değişimi evrimci bir bakış a</a:t>
            </a:r>
            <a:r>
              <a:rPr lang="tr-TR" sz="1600" dirty="0">
                <a:solidFill>
                  <a:srgbClr val="000000"/>
                </a:solidFill>
                <a:latin typeface="Calibri"/>
                <a:ea typeface="Calibri" pitchFamily="34" charset="0"/>
                <a:cs typeface="Times New Roman" pitchFamily="18" charset="0"/>
              </a:rPr>
              <a:t>ç</a:t>
            </a:r>
            <a:r>
              <a:rPr lang="tr-TR" sz="1600" dirty="0">
                <a:solidFill>
                  <a:srgbClr val="000000"/>
                </a:solidFill>
                <a:latin typeface="Times New Roman" pitchFamily="18" charset="0"/>
                <a:ea typeface="Calibri" pitchFamily="34" charset="0"/>
                <a:cs typeface="Times New Roman" pitchFamily="18" charset="0"/>
              </a:rPr>
              <a:t>ısıyla a</a:t>
            </a:r>
            <a:r>
              <a:rPr lang="tr-TR" sz="1600" dirty="0">
                <a:solidFill>
                  <a:srgbClr val="000000"/>
                </a:solidFill>
                <a:latin typeface="Calibri"/>
                <a:ea typeface="Calibri" pitchFamily="34" charset="0"/>
                <a:cs typeface="Times New Roman" pitchFamily="18" charset="0"/>
              </a:rPr>
              <a:t>ç</a:t>
            </a:r>
            <a:r>
              <a:rPr lang="tr-TR" sz="1600" dirty="0">
                <a:solidFill>
                  <a:srgbClr val="000000"/>
                </a:solidFill>
                <a:latin typeface="Times New Roman" pitchFamily="18" charset="0"/>
                <a:ea typeface="Calibri" pitchFamily="34" charset="0"/>
                <a:cs typeface="Times New Roman" pitchFamily="18" charset="0"/>
              </a:rPr>
              <a:t>ıklamaktadırlar.</a:t>
            </a:r>
            <a:endParaRPr lang="tr-TR" sz="1600" dirty="0">
              <a:solidFill>
                <a:prstClr val="black"/>
              </a:solidFill>
              <a:latin typeface="Arial" pitchFamily="34" charset="0"/>
              <a:cs typeface="Arial" pitchFamily="34" charset="0"/>
            </a:endParaRPr>
          </a:p>
        </p:txBody>
      </p:sp>
    </p:spTree>
    <p:extLst>
      <p:ext uri="{BB962C8B-B14F-4D97-AF65-F5344CB8AC3E}">
        <p14:creationId xmlns:p14="http://schemas.microsoft.com/office/powerpoint/2010/main" val="341988967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49" name="Rectangle 1"/>
          <p:cNvSpPr>
            <a:spLocks noChangeArrowheads="1"/>
          </p:cNvSpPr>
          <p:nvPr/>
        </p:nvSpPr>
        <p:spPr bwMode="auto">
          <a:xfrm>
            <a:off x="1738282" y="857233"/>
            <a:ext cx="8501090" cy="452431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fontAlgn="base">
              <a:spcBef>
                <a:spcPct val="0"/>
              </a:spcBef>
              <a:spcAft>
                <a:spcPct val="0"/>
              </a:spcAft>
            </a:pPr>
            <a:r>
              <a:rPr lang="tr-TR" sz="1600" b="1" dirty="0">
                <a:solidFill>
                  <a:srgbClr val="000000"/>
                </a:solidFill>
                <a:latin typeface="Times New Roman" pitchFamily="18" charset="0"/>
                <a:ea typeface="Calibri" pitchFamily="34" charset="0"/>
                <a:cs typeface="Times New Roman" pitchFamily="18" charset="0"/>
              </a:rPr>
              <a:t>3-Modernleşmeci Kuramlar: </a:t>
            </a:r>
            <a:r>
              <a:rPr lang="tr-TR" sz="1600" dirty="0">
                <a:solidFill>
                  <a:srgbClr val="000000"/>
                </a:solidFill>
                <a:latin typeface="Times New Roman" pitchFamily="18" charset="0"/>
                <a:ea typeface="Calibri" pitchFamily="34" charset="0"/>
                <a:cs typeface="Times New Roman" pitchFamily="18" charset="0"/>
              </a:rPr>
              <a:t>Bu kuram ise </a:t>
            </a:r>
            <a:r>
              <a:rPr lang="tr-TR" sz="1600" dirty="0" err="1">
                <a:solidFill>
                  <a:srgbClr val="000000"/>
                </a:solidFill>
                <a:latin typeface="Times New Roman" pitchFamily="18" charset="0"/>
                <a:ea typeface="Calibri" pitchFamily="34" charset="0"/>
                <a:cs typeface="Times New Roman" pitchFamily="18" charset="0"/>
              </a:rPr>
              <a:t>evrimc</a:t>
            </a:r>
            <a:r>
              <a:rPr lang="tr-TR" sz="1600" dirty="0">
                <a:solidFill>
                  <a:srgbClr val="000000"/>
                </a:solidFill>
                <a:latin typeface="Times New Roman" pitchFamily="18" charset="0"/>
                <a:ea typeface="Calibri" pitchFamily="34" charset="0"/>
                <a:cs typeface="Times New Roman" pitchFamily="18" charset="0"/>
              </a:rPr>
              <a:t> </a:t>
            </a:r>
            <a:r>
              <a:rPr lang="tr-TR" sz="1600" dirty="0" err="1">
                <a:solidFill>
                  <a:srgbClr val="000000"/>
                </a:solidFill>
                <a:latin typeface="Times New Roman" pitchFamily="18" charset="0"/>
                <a:ea typeface="Calibri" pitchFamily="34" charset="0"/>
                <a:cs typeface="Times New Roman" pitchFamily="18" charset="0"/>
              </a:rPr>
              <a:t>ikuramın</a:t>
            </a:r>
            <a:r>
              <a:rPr lang="tr-TR" sz="1600" dirty="0">
                <a:solidFill>
                  <a:srgbClr val="000000"/>
                </a:solidFill>
                <a:latin typeface="Times New Roman" pitchFamily="18" charset="0"/>
                <a:ea typeface="Calibri" pitchFamily="34" charset="0"/>
                <a:cs typeface="Times New Roman" pitchFamily="18" charset="0"/>
              </a:rPr>
              <a:t> daha geliştirilmiş halidir. Toplumsal değişimi belli bir ideolojik bakış a</a:t>
            </a:r>
            <a:r>
              <a:rPr lang="tr-TR" sz="1600" dirty="0">
                <a:solidFill>
                  <a:srgbClr val="000000"/>
                </a:solidFill>
                <a:latin typeface="Calibri"/>
                <a:ea typeface="Calibri" pitchFamily="34" charset="0"/>
                <a:cs typeface="Times New Roman" pitchFamily="18" charset="0"/>
              </a:rPr>
              <a:t>ç</a:t>
            </a:r>
            <a:r>
              <a:rPr lang="tr-TR" sz="1600" dirty="0">
                <a:solidFill>
                  <a:srgbClr val="000000"/>
                </a:solidFill>
                <a:latin typeface="Times New Roman" pitchFamily="18" charset="0"/>
                <a:ea typeface="Calibri" pitchFamily="34" charset="0"/>
                <a:cs typeface="Times New Roman" pitchFamily="18" charset="0"/>
              </a:rPr>
              <a:t>ısına g</a:t>
            </a:r>
            <a:r>
              <a:rPr lang="tr-TR" sz="1600" dirty="0">
                <a:solidFill>
                  <a:srgbClr val="000000"/>
                </a:solidFill>
                <a:latin typeface="Calibri"/>
                <a:ea typeface="Calibri" pitchFamily="34" charset="0"/>
                <a:cs typeface="Times New Roman" pitchFamily="18" charset="0"/>
              </a:rPr>
              <a:t>ö</a:t>
            </a:r>
            <a:r>
              <a:rPr lang="tr-TR" sz="1600" dirty="0">
                <a:solidFill>
                  <a:srgbClr val="000000"/>
                </a:solidFill>
                <a:latin typeface="Times New Roman" pitchFamily="18" charset="0"/>
                <a:ea typeface="Calibri" pitchFamily="34" charset="0"/>
                <a:cs typeface="Times New Roman" pitchFamily="18" charset="0"/>
              </a:rPr>
              <a:t>re ele alan modelleri ifade eder. Modernleşme kuramları, tek tek ulusal sınırlarla belirlenmiş olan toplumlar </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zerinde odaklaşmakta olup esasen gelişmemiş, az gelişmiş veya gelişmekte olan bi</a:t>
            </a:r>
            <a:r>
              <a:rPr lang="tr-TR" sz="1600" dirty="0">
                <a:solidFill>
                  <a:srgbClr val="000000"/>
                </a:solidFill>
                <a:latin typeface="Calibri"/>
                <a:ea typeface="Calibri" pitchFamily="34" charset="0"/>
                <a:cs typeface="Times New Roman" pitchFamily="18" charset="0"/>
              </a:rPr>
              <a:t>ç</a:t>
            </a:r>
            <a:r>
              <a:rPr lang="tr-TR" sz="1600" dirty="0">
                <a:solidFill>
                  <a:srgbClr val="000000"/>
                </a:solidFill>
                <a:latin typeface="Times New Roman" pitchFamily="18" charset="0"/>
                <a:ea typeface="Calibri" pitchFamily="34" charset="0"/>
                <a:cs typeface="Times New Roman" pitchFamily="18" charset="0"/>
              </a:rPr>
              <a:t>iminde isimlendirilen toplumların sanayileşmiş toplumlar haline gelmesinin s</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re</a:t>
            </a:r>
            <a:r>
              <a:rPr lang="tr-TR" sz="1600" dirty="0">
                <a:solidFill>
                  <a:srgbClr val="000000"/>
                </a:solidFill>
                <a:latin typeface="Calibri"/>
                <a:ea typeface="Calibri" pitchFamily="34" charset="0"/>
                <a:cs typeface="Times New Roman" pitchFamily="18" charset="0"/>
              </a:rPr>
              <a:t>ç</a:t>
            </a:r>
            <a:r>
              <a:rPr lang="tr-TR" sz="1600" dirty="0">
                <a:solidFill>
                  <a:srgbClr val="000000"/>
                </a:solidFill>
                <a:latin typeface="Times New Roman" pitchFamily="18" charset="0"/>
                <a:ea typeface="Calibri" pitchFamily="34" charset="0"/>
                <a:cs typeface="Times New Roman" pitchFamily="18" charset="0"/>
              </a:rPr>
              <a:t>lerini ele alıp belirlemeye </a:t>
            </a:r>
            <a:r>
              <a:rPr lang="tr-TR" sz="1600" dirty="0">
                <a:solidFill>
                  <a:srgbClr val="000000"/>
                </a:solidFill>
                <a:latin typeface="Calibri"/>
                <a:ea typeface="Calibri" pitchFamily="34" charset="0"/>
                <a:cs typeface="Times New Roman" pitchFamily="18" charset="0"/>
              </a:rPr>
              <a:t>ç</a:t>
            </a:r>
            <a:r>
              <a:rPr lang="tr-TR" sz="1600" dirty="0">
                <a:solidFill>
                  <a:srgbClr val="000000"/>
                </a:solidFill>
                <a:latin typeface="Times New Roman" pitchFamily="18" charset="0"/>
                <a:ea typeface="Calibri" pitchFamily="34" charset="0"/>
                <a:cs typeface="Times New Roman" pitchFamily="18" charset="0"/>
              </a:rPr>
              <a:t>alışır. Klasik modernlik ve modernleşme yaklaşımı, sonu</a:t>
            </a:r>
            <a:r>
              <a:rPr lang="tr-TR" sz="1600" dirty="0">
                <a:solidFill>
                  <a:srgbClr val="000000"/>
                </a:solidFill>
                <a:latin typeface="Calibri"/>
                <a:ea typeface="Calibri" pitchFamily="34" charset="0"/>
                <a:cs typeface="Times New Roman" pitchFamily="18" charset="0"/>
              </a:rPr>
              <a:t>ç</a:t>
            </a:r>
            <a:r>
              <a:rPr lang="tr-TR" sz="1600" dirty="0">
                <a:solidFill>
                  <a:srgbClr val="000000"/>
                </a:solidFill>
                <a:latin typeface="Times New Roman" pitchFamily="18" charset="0"/>
                <a:ea typeface="Calibri" pitchFamily="34" charset="0"/>
                <a:cs typeface="Times New Roman" pitchFamily="18" charset="0"/>
              </a:rPr>
              <a:t>ta b</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t</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n toplumların Batı</a:t>
            </a:r>
            <a:r>
              <a:rPr lang="tr-TR" sz="1600" dirty="0">
                <a:solidFill>
                  <a:srgbClr val="000000"/>
                </a:solidFill>
                <a:latin typeface="Calibri"/>
                <a:ea typeface="Calibri" pitchFamily="34" charset="0"/>
                <a:cs typeface="Times New Roman" pitchFamily="18" charset="0"/>
              </a:rPr>
              <a:t>’</a:t>
            </a:r>
            <a:r>
              <a:rPr lang="tr-TR" sz="1600" dirty="0">
                <a:solidFill>
                  <a:srgbClr val="000000"/>
                </a:solidFill>
                <a:latin typeface="Times New Roman" pitchFamily="18" charset="0"/>
                <a:ea typeface="Calibri" pitchFamily="34" charset="0"/>
                <a:cs typeface="Times New Roman" pitchFamily="18" charset="0"/>
              </a:rPr>
              <a:t>nın modernliğine erişebilmek i</a:t>
            </a:r>
            <a:r>
              <a:rPr lang="tr-TR" sz="1600" dirty="0">
                <a:solidFill>
                  <a:srgbClr val="000000"/>
                </a:solidFill>
                <a:latin typeface="Calibri"/>
                <a:ea typeface="Calibri" pitchFamily="34" charset="0"/>
                <a:cs typeface="Times New Roman" pitchFamily="18" charset="0"/>
              </a:rPr>
              <a:t>ç</a:t>
            </a:r>
            <a:r>
              <a:rPr lang="tr-TR" sz="1600" dirty="0">
                <a:solidFill>
                  <a:srgbClr val="000000"/>
                </a:solidFill>
                <a:latin typeface="Times New Roman" pitchFamily="18" charset="0"/>
                <a:ea typeface="Calibri" pitchFamily="34" charset="0"/>
                <a:cs typeface="Times New Roman" pitchFamily="18" charset="0"/>
              </a:rPr>
              <a:t>in yine Batı</a:t>
            </a:r>
            <a:r>
              <a:rPr lang="tr-TR" sz="1600" dirty="0">
                <a:solidFill>
                  <a:srgbClr val="000000"/>
                </a:solidFill>
                <a:latin typeface="Calibri"/>
                <a:ea typeface="Calibri" pitchFamily="34" charset="0"/>
                <a:cs typeface="Times New Roman" pitchFamily="18" charset="0"/>
              </a:rPr>
              <a:t>’</a:t>
            </a:r>
            <a:r>
              <a:rPr lang="tr-TR" sz="1600" dirty="0">
                <a:solidFill>
                  <a:srgbClr val="000000"/>
                </a:solidFill>
                <a:latin typeface="Times New Roman" pitchFamily="18" charset="0"/>
                <a:ea typeface="Calibri" pitchFamily="34" charset="0"/>
                <a:cs typeface="Times New Roman" pitchFamily="18" charset="0"/>
              </a:rPr>
              <a:t>nın izlediği </a:t>
            </a:r>
            <a:r>
              <a:rPr lang="tr-TR" sz="1600" dirty="0">
                <a:solidFill>
                  <a:srgbClr val="000000"/>
                </a:solidFill>
                <a:latin typeface="Calibri"/>
                <a:ea typeface="Calibri" pitchFamily="34" charset="0"/>
                <a:cs typeface="Times New Roman" pitchFamily="18" charset="0"/>
              </a:rPr>
              <a:t>ç</a:t>
            </a:r>
            <a:r>
              <a:rPr lang="tr-TR" sz="1600" dirty="0">
                <a:solidFill>
                  <a:srgbClr val="000000"/>
                </a:solidFill>
                <a:latin typeface="Times New Roman" pitchFamily="18" charset="0"/>
                <a:ea typeface="Calibri" pitchFamily="34" charset="0"/>
                <a:cs typeface="Times New Roman" pitchFamily="18" charset="0"/>
              </a:rPr>
              <a:t>izgiyi takip edecekleri savına sahip olduğu i</a:t>
            </a:r>
            <a:r>
              <a:rPr lang="tr-TR" sz="1600" dirty="0">
                <a:solidFill>
                  <a:srgbClr val="000000"/>
                </a:solidFill>
                <a:latin typeface="Calibri"/>
                <a:ea typeface="Calibri" pitchFamily="34" charset="0"/>
                <a:cs typeface="Times New Roman" pitchFamily="18" charset="0"/>
              </a:rPr>
              <a:t>ç</a:t>
            </a:r>
            <a:r>
              <a:rPr lang="tr-TR" sz="1600" dirty="0">
                <a:solidFill>
                  <a:srgbClr val="000000"/>
                </a:solidFill>
                <a:latin typeface="Times New Roman" pitchFamily="18" charset="0"/>
                <a:ea typeface="Calibri" pitchFamily="34" charset="0"/>
                <a:cs typeface="Times New Roman" pitchFamily="18" charset="0"/>
              </a:rPr>
              <a:t>in b</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y</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k toplumsal değişim kuramları i</a:t>
            </a:r>
            <a:r>
              <a:rPr lang="tr-TR" sz="1600" dirty="0">
                <a:solidFill>
                  <a:srgbClr val="000000"/>
                </a:solidFill>
                <a:latin typeface="Calibri"/>
                <a:ea typeface="Calibri" pitchFamily="34" charset="0"/>
                <a:cs typeface="Times New Roman" pitchFamily="18" charset="0"/>
              </a:rPr>
              <a:t>ç</a:t>
            </a:r>
            <a:r>
              <a:rPr lang="tr-TR" sz="1600" dirty="0">
                <a:solidFill>
                  <a:srgbClr val="000000"/>
                </a:solidFill>
                <a:latin typeface="Times New Roman" pitchFamily="18" charset="0"/>
                <a:ea typeface="Calibri" pitchFamily="34" charset="0"/>
                <a:cs typeface="Times New Roman" pitchFamily="18" charset="0"/>
              </a:rPr>
              <a:t>inde değerlendirilmektedir.</a:t>
            </a:r>
            <a:endParaRPr lang="tr-TR" sz="1600" dirty="0">
              <a:solidFill>
                <a:prstClr val="black"/>
              </a:solidFill>
              <a:latin typeface="Arial" pitchFamily="34" charset="0"/>
              <a:cs typeface="Arial" pitchFamily="34" charset="0"/>
            </a:endParaRPr>
          </a:p>
          <a:p>
            <a:pPr eaLnBrk="0" fontAlgn="base" hangingPunct="0">
              <a:spcBef>
                <a:spcPct val="0"/>
              </a:spcBef>
              <a:spcAft>
                <a:spcPct val="0"/>
              </a:spcAft>
            </a:pPr>
            <a:r>
              <a:rPr lang="tr-TR" sz="1600" dirty="0">
                <a:solidFill>
                  <a:srgbClr val="000000"/>
                </a:solidFill>
                <a:latin typeface="Calibri"/>
                <a:ea typeface="Calibri" pitchFamily="34" charset="0"/>
                <a:cs typeface="Times New Roman" pitchFamily="18" charset="0"/>
              </a:rPr>
              <a:t>Ç</a:t>
            </a:r>
            <a:r>
              <a:rPr lang="tr-TR" sz="1600" dirty="0">
                <a:solidFill>
                  <a:srgbClr val="000000"/>
                </a:solidFill>
                <a:latin typeface="Times New Roman" pitchFamily="18" charset="0"/>
                <a:ea typeface="Calibri" pitchFamily="34" charset="0"/>
                <a:cs typeface="Times New Roman" pitchFamily="18" charset="0"/>
              </a:rPr>
              <a:t>oklu modernlik ve modernleşme olarak adlandırılan yeni modernlik ve modernleşme yaklaşımı ise tek </a:t>
            </a:r>
            <a:r>
              <a:rPr lang="tr-TR" sz="1600" dirty="0">
                <a:solidFill>
                  <a:srgbClr val="000000"/>
                </a:solidFill>
                <a:latin typeface="Calibri"/>
                <a:ea typeface="Calibri" pitchFamily="34" charset="0"/>
                <a:cs typeface="Times New Roman" pitchFamily="18" charset="0"/>
              </a:rPr>
              <a:t>ç</a:t>
            </a:r>
            <a:r>
              <a:rPr lang="tr-TR" sz="1600" dirty="0">
                <a:solidFill>
                  <a:srgbClr val="000000"/>
                </a:solidFill>
                <a:latin typeface="Times New Roman" pitchFamily="18" charset="0"/>
                <a:ea typeface="Calibri" pitchFamily="34" charset="0"/>
                <a:cs typeface="Times New Roman" pitchFamily="18" charset="0"/>
              </a:rPr>
              <a:t>izgili bir modernlik olmadığını, Batı dışında toplumların kendilerine </a:t>
            </a:r>
            <a:r>
              <a:rPr lang="tr-TR" sz="1600" dirty="0">
                <a:solidFill>
                  <a:srgbClr val="000000"/>
                </a:solidFill>
                <a:latin typeface="Calibri"/>
                <a:ea typeface="Calibri" pitchFamily="34" charset="0"/>
                <a:cs typeface="Times New Roman" pitchFamily="18" charset="0"/>
              </a:rPr>
              <a:t>ö</a:t>
            </a:r>
            <a:r>
              <a:rPr lang="tr-TR" sz="1600" dirty="0">
                <a:solidFill>
                  <a:srgbClr val="000000"/>
                </a:solidFill>
                <a:latin typeface="Times New Roman" pitchFamily="18" charset="0"/>
                <a:ea typeface="Calibri" pitchFamily="34" charset="0"/>
                <a:cs typeface="Times New Roman" pitchFamily="18" charset="0"/>
              </a:rPr>
              <a:t>zg</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 modernliklerinin olabileceğini ve dolayısıyla kendi modernleşmelerinin kendi </a:t>
            </a:r>
            <a:r>
              <a:rPr lang="tr-TR" sz="1600" dirty="0" err="1">
                <a:solidFill>
                  <a:srgbClr val="000000"/>
                </a:solidFill>
                <a:latin typeface="Times New Roman" pitchFamily="18" charset="0"/>
                <a:ea typeface="Calibri" pitchFamily="34" charset="0"/>
                <a:cs typeface="Times New Roman" pitchFamily="18" charset="0"/>
              </a:rPr>
              <a:t>sosyo</a:t>
            </a:r>
            <a:r>
              <a:rPr lang="tr-TR" sz="1600" dirty="0">
                <a:solidFill>
                  <a:srgbClr val="000000"/>
                </a:solidFill>
                <a:latin typeface="Times New Roman" pitchFamily="18" charset="0"/>
                <a:ea typeface="Calibri" pitchFamily="34" charset="0"/>
                <a:cs typeface="Times New Roman" pitchFamily="18" charset="0"/>
              </a:rPr>
              <a:t>-k</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lt</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rel yapılarına uygun olarak ger</a:t>
            </a:r>
            <a:r>
              <a:rPr lang="tr-TR" sz="1600" dirty="0">
                <a:solidFill>
                  <a:srgbClr val="000000"/>
                </a:solidFill>
                <a:latin typeface="Calibri"/>
                <a:ea typeface="Calibri" pitchFamily="34" charset="0"/>
                <a:cs typeface="Times New Roman" pitchFamily="18" charset="0"/>
              </a:rPr>
              <a:t>ç</a:t>
            </a:r>
            <a:r>
              <a:rPr lang="tr-TR" sz="1600" dirty="0">
                <a:solidFill>
                  <a:srgbClr val="000000"/>
                </a:solidFill>
                <a:latin typeface="Times New Roman" pitchFamily="18" charset="0"/>
                <a:ea typeface="Calibri" pitchFamily="34" charset="0"/>
                <a:cs typeface="Times New Roman" pitchFamily="18" charset="0"/>
              </a:rPr>
              <a:t>ekleşebileceğini savunurlar.</a:t>
            </a:r>
            <a:endParaRPr lang="tr-TR" sz="1600" dirty="0">
              <a:solidFill>
                <a:prstClr val="black"/>
              </a:solidFill>
              <a:latin typeface="Arial" pitchFamily="34" charset="0"/>
              <a:cs typeface="Arial" pitchFamily="34" charset="0"/>
            </a:endParaRPr>
          </a:p>
          <a:p>
            <a:pPr eaLnBrk="0" fontAlgn="base" hangingPunct="0">
              <a:spcBef>
                <a:spcPct val="0"/>
              </a:spcBef>
              <a:spcAft>
                <a:spcPct val="0"/>
              </a:spcAft>
            </a:pPr>
            <a:r>
              <a:rPr lang="tr-TR" sz="1600" b="1" dirty="0">
                <a:solidFill>
                  <a:srgbClr val="000000"/>
                </a:solidFill>
                <a:latin typeface="Times New Roman" pitchFamily="18" charset="0"/>
                <a:ea typeface="Calibri" pitchFamily="34" charset="0"/>
                <a:cs typeface="Times New Roman" pitchFamily="18" charset="0"/>
              </a:rPr>
              <a:t>4-Diyalektik Kuramlar:  </a:t>
            </a:r>
            <a:r>
              <a:rPr lang="tr-TR" sz="1600" dirty="0">
                <a:solidFill>
                  <a:srgbClr val="000000"/>
                </a:solidFill>
                <a:latin typeface="Times New Roman" pitchFamily="18" charset="0"/>
                <a:ea typeface="Calibri" pitchFamily="34" charset="0"/>
                <a:cs typeface="Times New Roman" pitchFamily="18" charset="0"/>
              </a:rPr>
              <a:t>K. </a:t>
            </a:r>
            <a:r>
              <a:rPr lang="tr-TR" sz="1600" dirty="0" err="1">
                <a:solidFill>
                  <a:srgbClr val="000000"/>
                </a:solidFill>
                <a:latin typeface="Times New Roman" pitchFamily="18" charset="0"/>
                <a:ea typeface="Calibri" pitchFamily="34" charset="0"/>
                <a:cs typeface="Times New Roman" pitchFamily="18" charset="0"/>
              </a:rPr>
              <a:t>Marx’ın</a:t>
            </a:r>
            <a:r>
              <a:rPr lang="tr-TR" sz="1600" dirty="0">
                <a:solidFill>
                  <a:srgbClr val="000000"/>
                </a:solidFill>
                <a:latin typeface="Times New Roman" pitchFamily="18" charset="0"/>
                <a:ea typeface="Calibri" pitchFamily="34" charset="0"/>
                <a:cs typeface="Times New Roman" pitchFamily="18" charset="0"/>
              </a:rPr>
              <a:t> savunuculuğunu yaptığı bu kuram, diyalektik ilişkiye dayalı tarihi maddecilik üzerine temellenir. Diyalektik yaklaşım, toplumsal alanda her varlığın zıtları bünyesinde barındırdığını, bu zıtların çatışmasıyla yeni bir durumun biçimlendiğini ve bu sürecin aynı tarzda devam ettiğini ileri sürmektedir. Marks’a göre bütün tarih, diyalektik ilişkiye dayalı üç döneme ayrılabilir. Bunlar, insanın özgür olduğu tez dönemi, teknolojinin </a:t>
            </a:r>
            <a:r>
              <a:rPr lang="tr-TR" sz="1600" dirty="0">
                <a:solidFill>
                  <a:prstClr val="black"/>
                </a:solidFill>
                <a:latin typeface="Century Schoolbook"/>
              </a:rPr>
              <a:t>etkili olduğu ve insanın yabancılaştığı antitez antitez dönemi ve de sınıfsız toplumun ortaya çıkacağı sentez dönemleridir.</a:t>
            </a:r>
            <a:endParaRPr lang="tr-TR" sz="1600" dirty="0">
              <a:solidFill>
                <a:prstClr val="black"/>
              </a:solidFill>
              <a:latin typeface="Arial" pitchFamily="34" charset="0"/>
              <a:cs typeface="Arial" pitchFamily="34" charset="0"/>
            </a:endParaRPr>
          </a:p>
        </p:txBody>
      </p:sp>
    </p:spTree>
    <p:extLst>
      <p:ext uri="{BB962C8B-B14F-4D97-AF65-F5344CB8AC3E}">
        <p14:creationId xmlns:p14="http://schemas.microsoft.com/office/powerpoint/2010/main" val="781828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3" name="Rectangle 1"/>
          <p:cNvSpPr>
            <a:spLocks noChangeArrowheads="1"/>
          </p:cNvSpPr>
          <p:nvPr/>
        </p:nvSpPr>
        <p:spPr bwMode="auto">
          <a:xfrm>
            <a:off x="1952596" y="928671"/>
            <a:ext cx="8072494" cy="477053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just" fontAlgn="base">
              <a:spcBef>
                <a:spcPct val="0"/>
              </a:spcBef>
              <a:spcAft>
                <a:spcPct val="0"/>
              </a:spcAft>
            </a:pPr>
            <a:r>
              <a:rPr lang="tr-TR" sz="1600" b="1" dirty="0">
                <a:solidFill>
                  <a:srgbClr val="000000"/>
                </a:solidFill>
                <a:latin typeface="Times New Roman" pitchFamily="18" charset="0"/>
                <a:ea typeface="Calibri" pitchFamily="34" charset="0"/>
                <a:cs typeface="Times New Roman" pitchFamily="18" charset="0"/>
              </a:rPr>
              <a:t>Orta Boy Kuramlar</a:t>
            </a:r>
            <a:endParaRPr lang="tr-TR" sz="1600" dirty="0">
              <a:solidFill>
                <a:prstClr val="black"/>
              </a:solidFill>
              <a:latin typeface="Arial" pitchFamily="34" charset="0"/>
              <a:cs typeface="Arial" pitchFamily="34" charset="0"/>
            </a:endParaRPr>
          </a:p>
          <a:p>
            <a:pPr algn="just" eaLnBrk="0" fontAlgn="base" hangingPunct="0">
              <a:spcBef>
                <a:spcPct val="0"/>
              </a:spcBef>
              <a:spcAft>
                <a:spcPct val="0"/>
              </a:spcAft>
            </a:pPr>
            <a:r>
              <a:rPr lang="tr-TR" sz="1600" dirty="0">
                <a:solidFill>
                  <a:srgbClr val="000000"/>
                </a:solidFill>
                <a:latin typeface="Times New Roman" pitchFamily="18" charset="0"/>
                <a:ea typeface="Calibri" pitchFamily="34" charset="0"/>
                <a:cs typeface="Times New Roman" pitchFamily="18" charset="0"/>
              </a:rPr>
              <a:t>B</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y</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k boy kuramların tersine, orta vadeli değişim g</a:t>
            </a:r>
            <a:r>
              <a:rPr lang="tr-TR" sz="1600" dirty="0">
                <a:solidFill>
                  <a:srgbClr val="000000"/>
                </a:solidFill>
                <a:latin typeface="Calibri"/>
                <a:ea typeface="Calibri" pitchFamily="34" charset="0"/>
                <a:cs typeface="Times New Roman" pitchFamily="18" charset="0"/>
              </a:rPr>
              <a:t>ö</a:t>
            </a:r>
            <a:r>
              <a:rPr lang="tr-TR" sz="1600" dirty="0">
                <a:solidFill>
                  <a:srgbClr val="000000"/>
                </a:solidFill>
                <a:latin typeface="Times New Roman" pitchFamily="18" charset="0"/>
                <a:ea typeface="Calibri" pitchFamily="34" charset="0"/>
                <a:cs typeface="Times New Roman" pitchFamily="18" charset="0"/>
              </a:rPr>
              <a:t>r</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ş</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 geliştiren kuramlardır. Orta boy kuramların amacı, genellikle ulusal sınırlarla belirlenen toplum birimleri </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zerinde; demografik ve ekolojik değişimler, i</a:t>
            </a:r>
            <a:r>
              <a:rPr lang="tr-TR" sz="1600" dirty="0">
                <a:solidFill>
                  <a:srgbClr val="000000"/>
                </a:solidFill>
                <a:latin typeface="Calibri"/>
                <a:ea typeface="Calibri" pitchFamily="34" charset="0"/>
                <a:cs typeface="Times New Roman" pitchFamily="18" charset="0"/>
              </a:rPr>
              <a:t>ç</a:t>
            </a:r>
            <a:r>
              <a:rPr lang="tr-TR" sz="1600" dirty="0">
                <a:solidFill>
                  <a:srgbClr val="000000"/>
                </a:solidFill>
                <a:latin typeface="Times New Roman" pitchFamily="18" charset="0"/>
                <a:ea typeface="Calibri" pitchFamily="34" charset="0"/>
                <a:cs typeface="Times New Roman" pitchFamily="18" charset="0"/>
              </a:rPr>
              <a:t> g</a:t>
            </a:r>
            <a:r>
              <a:rPr lang="tr-TR" sz="1600" dirty="0">
                <a:solidFill>
                  <a:srgbClr val="000000"/>
                </a:solidFill>
                <a:latin typeface="Calibri"/>
                <a:ea typeface="Calibri" pitchFamily="34" charset="0"/>
                <a:cs typeface="Times New Roman" pitchFamily="18" charset="0"/>
              </a:rPr>
              <a:t>öç</a:t>
            </a:r>
            <a:r>
              <a:rPr lang="tr-TR" sz="1600" dirty="0">
                <a:solidFill>
                  <a:srgbClr val="000000"/>
                </a:solidFill>
                <a:latin typeface="Times New Roman" pitchFamily="18" charset="0"/>
                <a:ea typeface="Calibri" pitchFamily="34" charset="0"/>
                <a:cs typeface="Times New Roman" pitchFamily="18" charset="0"/>
              </a:rPr>
              <a:t>ler, kentleşme, alt k</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lt</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rler ve sapan davranışlar, sosyal tabakalaşma, sosyal hareketlilik gibi konular </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zerinde yoğunlaşmaktır. </a:t>
            </a:r>
            <a:endParaRPr lang="tr-TR" sz="1600" dirty="0">
              <a:solidFill>
                <a:prstClr val="black"/>
              </a:solidFill>
              <a:latin typeface="Arial" pitchFamily="34" charset="0"/>
              <a:cs typeface="Arial" pitchFamily="34" charset="0"/>
            </a:endParaRPr>
          </a:p>
          <a:p>
            <a:pPr algn="just" eaLnBrk="0" fontAlgn="base" hangingPunct="0">
              <a:spcBef>
                <a:spcPct val="0"/>
              </a:spcBef>
              <a:spcAft>
                <a:spcPct val="0"/>
              </a:spcAft>
            </a:pPr>
            <a:r>
              <a:rPr lang="tr-TR" sz="1600" dirty="0">
                <a:solidFill>
                  <a:srgbClr val="000000"/>
                </a:solidFill>
                <a:latin typeface="Times New Roman" pitchFamily="18" charset="0"/>
                <a:ea typeface="Calibri" pitchFamily="34" charset="0"/>
                <a:cs typeface="Times New Roman" pitchFamily="18" charset="0"/>
              </a:rPr>
              <a:t>Orta boy kuramlardan biri yapısal işlevselciliktir. Bu yaklaşıma g</a:t>
            </a:r>
            <a:r>
              <a:rPr lang="tr-TR" sz="1600" dirty="0">
                <a:solidFill>
                  <a:srgbClr val="000000"/>
                </a:solidFill>
                <a:latin typeface="Calibri"/>
                <a:ea typeface="Calibri" pitchFamily="34" charset="0"/>
                <a:cs typeface="Times New Roman" pitchFamily="18" charset="0"/>
              </a:rPr>
              <a:t>ö</a:t>
            </a:r>
            <a:r>
              <a:rPr lang="tr-TR" sz="1600" dirty="0">
                <a:solidFill>
                  <a:srgbClr val="000000"/>
                </a:solidFill>
                <a:latin typeface="Times New Roman" pitchFamily="18" charset="0"/>
                <a:ea typeface="Calibri" pitchFamily="34" charset="0"/>
                <a:cs typeface="Times New Roman" pitchFamily="18" charset="0"/>
              </a:rPr>
              <a:t>re toplum birbirine bağımlı olan ve her biri meydana getirdiği b</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t</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n</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n daha iyi uyumunu sağlamak i</a:t>
            </a:r>
            <a:r>
              <a:rPr lang="tr-TR" sz="1600" dirty="0">
                <a:solidFill>
                  <a:srgbClr val="000000"/>
                </a:solidFill>
                <a:latin typeface="Calibri"/>
                <a:ea typeface="Calibri" pitchFamily="34" charset="0"/>
                <a:cs typeface="Times New Roman" pitchFamily="18" charset="0"/>
              </a:rPr>
              <a:t>ç</a:t>
            </a:r>
            <a:r>
              <a:rPr lang="tr-TR" sz="1600" dirty="0">
                <a:solidFill>
                  <a:srgbClr val="000000"/>
                </a:solidFill>
                <a:latin typeface="Times New Roman" pitchFamily="18" charset="0"/>
                <a:ea typeface="Calibri" pitchFamily="34" charset="0"/>
                <a:cs typeface="Times New Roman" pitchFamily="18" charset="0"/>
              </a:rPr>
              <a:t>in belirli işlevlere sahip olan </a:t>
            </a:r>
            <a:r>
              <a:rPr lang="tr-TR" sz="1600" dirty="0">
                <a:solidFill>
                  <a:srgbClr val="000000"/>
                </a:solidFill>
                <a:latin typeface="Calibri"/>
                <a:ea typeface="Calibri" pitchFamily="34" charset="0"/>
                <a:cs typeface="Times New Roman" pitchFamily="18" charset="0"/>
              </a:rPr>
              <a:t>ö</a:t>
            </a:r>
            <a:r>
              <a:rPr lang="tr-TR" sz="1600" dirty="0">
                <a:solidFill>
                  <a:srgbClr val="000000"/>
                </a:solidFill>
                <a:latin typeface="Times New Roman" pitchFamily="18" charset="0"/>
                <a:ea typeface="Calibri" pitchFamily="34" charset="0"/>
                <a:cs typeface="Times New Roman" pitchFamily="18" charset="0"/>
              </a:rPr>
              <a:t>ğelerden meydana gelir. </a:t>
            </a:r>
            <a:endParaRPr lang="tr-TR" sz="1600" dirty="0">
              <a:solidFill>
                <a:prstClr val="black"/>
              </a:solidFill>
              <a:latin typeface="Arial" pitchFamily="34" charset="0"/>
              <a:cs typeface="Arial" pitchFamily="34" charset="0"/>
            </a:endParaRPr>
          </a:p>
          <a:p>
            <a:pPr algn="just" eaLnBrk="0" fontAlgn="base" hangingPunct="0">
              <a:spcBef>
                <a:spcPct val="0"/>
              </a:spcBef>
              <a:spcAft>
                <a:spcPct val="0"/>
              </a:spcAft>
            </a:pPr>
            <a:r>
              <a:rPr lang="tr-TR" sz="1600" dirty="0">
                <a:solidFill>
                  <a:srgbClr val="000000"/>
                </a:solidFill>
                <a:latin typeface="Times New Roman" pitchFamily="18" charset="0"/>
                <a:ea typeface="Calibri" pitchFamily="34" charset="0"/>
                <a:cs typeface="Times New Roman" pitchFamily="18" charset="0"/>
              </a:rPr>
              <a:t>1930-60</a:t>
            </a:r>
            <a:r>
              <a:rPr lang="tr-TR" sz="1600" dirty="0">
                <a:solidFill>
                  <a:srgbClr val="000000"/>
                </a:solidFill>
                <a:latin typeface="Calibri"/>
                <a:ea typeface="Calibri" pitchFamily="34" charset="0"/>
                <a:cs typeface="Times New Roman" pitchFamily="18" charset="0"/>
              </a:rPr>
              <a:t>’</a:t>
            </a:r>
            <a:r>
              <a:rPr lang="tr-TR" sz="1600" dirty="0">
                <a:solidFill>
                  <a:srgbClr val="000000"/>
                </a:solidFill>
                <a:latin typeface="Times New Roman" pitchFamily="18" charset="0"/>
                <a:ea typeface="Calibri" pitchFamily="34" charset="0"/>
                <a:cs typeface="Times New Roman" pitchFamily="18" charset="0"/>
              </a:rPr>
              <a:t>lar arasında Amerikan sosyolojisine egemen olan yapısal-işlevselci yaklaşım, pozitivist epistemolojik temeller </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zerine kurulmuştur. Yapısal işlevselcilerde kuramın temel </a:t>
            </a:r>
            <a:r>
              <a:rPr lang="tr-TR" sz="1600" dirty="0">
                <a:solidFill>
                  <a:srgbClr val="000000"/>
                </a:solidFill>
                <a:latin typeface="Calibri"/>
                <a:ea typeface="Calibri" pitchFamily="34" charset="0"/>
                <a:cs typeface="Times New Roman" pitchFamily="18" charset="0"/>
              </a:rPr>
              <a:t>ö</a:t>
            </a:r>
            <a:r>
              <a:rPr lang="tr-TR" sz="1600" dirty="0">
                <a:solidFill>
                  <a:srgbClr val="000000"/>
                </a:solidFill>
                <a:latin typeface="Times New Roman" pitchFamily="18" charset="0"/>
                <a:ea typeface="Calibri" pitchFamily="34" charset="0"/>
                <a:cs typeface="Times New Roman" pitchFamily="18" charset="0"/>
              </a:rPr>
              <a:t>ğesi sistemdir. Bu kuram, kendi kendini bir sistem kavramı </a:t>
            </a:r>
            <a:r>
              <a:rPr lang="tr-TR" sz="1600" dirty="0">
                <a:solidFill>
                  <a:srgbClr val="000000"/>
                </a:solidFill>
                <a:latin typeface="Calibri"/>
                <a:ea typeface="Calibri" pitchFamily="34" charset="0"/>
                <a:cs typeface="Times New Roman" pitchFamily="18" charset="0"/>
              </a:rPr>
              <a:t>ç</a:t>
            </a:r>
            <a:r>
              <a:rPr lang="tr-TR" sz="1600" dirty="0">
                <a:solidFill>
                  <a:srgbClr val="000000"/>
                </a:solidFill>
                <a:latin typeface="Times New Roman" pitchFamily="18" charset="0"/>
                <a:ea typeface="Calibri" pitchFamily="34" charset="0"/>
                <a:cs typeface="Times New Roman" pitchFamily="18" charset="0"/>
              </a:rPr>
              <a:t>er</a:t>
            </a:r>
            <a:r>
              <a:rPr lang="tr-TR" sz="1600" dirty="0">
                <a:solidFill>
                  <a:srgbClr val="000000"/>
                </a:solidFill>
                <a:latin typeface="Calibri"/>
                <a:ea typeface="Calibri" pitchFamily="34" charset="0"/>
                <a:cs typeface="Times New Roman" pitchFamily="18" charset="0"/>
              </a:rPr>
              <a:t>ç</a:t>
            </a:r>
            <a:r>
              <a:rPr lang="tr-TR" sz="1600" dirty="0">
                <a:solidFill>
                  <a:srgbClr val="000000"/>
                </a:solidFill>
                <a:latin typeface="Times New Roman" pitchFamily="18" charset="0"/>
                <a:ea typeface="Calibri" pitchFamily="34" charset="0"/>
                <a:cs typeface="Times New Roman" pitchFamily="18" charset="0"/>
              </a:rPr>
              <a:t>evesi i</a:t>
            </a:r>
            <a:r>
              <a:rPr lang="tr-TR" sz="1600" dirty="0">
                <a:solidFill>
                  <a:srgbClr val="000000"/>
                </a:solidFill>
                <a:latin typeface="Calibri"/>
                <a:ea typeface="Calibri" pitchFamily="34" charset="0"/>
                <a:cs typeface="Times New Roman" pitchFamily="18" charset="0"/>
              </a:rPr>
              <a:t>ç</a:t>
            </a:r>
            <a:r>
              <a:rPr lang="tr-TR" sz="1600" dirty="0">
                <a:solidFill>
                  <a:srgbClr val="000000"/>
                </a:solidFill>
                <a:latin typeface="Times New Roman" pitchFamily="18" charset="0"/>
                <a:ea typeface="Calibri" pitchFamily="34" charset="0"/>
                <a:cs typeface="Times New Roman" pitchFamily="18" charset="0"/>
              </a:rPr>
              <a:t>erisinde toplumun her </a:t>
            </a:r>
            <a:r>
              <a:rPr lang="tr-TR" sz="1600" dirty="0">
                <a:solidFill>
                  <a:srgbClr val="000000"/>
                </a:solidFill>
                <a:latin typeface="Calibri"/>
                <a:ea typeface="Calibri" pitchFamily="34" charset="0"/>
                <a:cs typeface="Times New Roman" pitchFamily="18" charset="0"/>
              </a:rPr>
              <a:t>ö</a:t>
            </a:r>
            <a:r>
              <a:rPr lang="tr-TR" sz="1600" dirty="0">
                <a:solidFill>
                  <a:srgbClr val="000000"/>
                </a:solidFill>
                <a:latin typeface="Times New Roman" pitchFamily="18" charset="0"/>
                <a:ea typeface="Calibri" pitchFamily="34" charset="0"/>
                <a:cs typeface="Times New Roman" pitchFamily="18" charset="0"/>
              </a:rPr>
              <a:t>ğesinin m</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mk</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n olan en iyi d</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zeni sağlayacak bi</a:t>
            </a:r>
            <a:r>
              <a:rPr lang="tr-TR" sz="1600" dirty="0">
                <a:solidFill>
                  <a:srgbClr val="000000"/>
                </a:solidFill>
                <a:latin typeface="Calibri"/>
                <a:ea typeface="Calibri" pitchFamily="34" charset="0"/>
                <a:cs typeface="Times New Roman" pitchFamily="18" charset="0"/>
              </a:rPr>
              <a:t>ç</a:t>
            </a:r>
            <a:r>
              <a:rPr lang="tr-TR" sz="1600" dirty="0">
                <a:solidFill>
                  <a:srgbClr val="000000"/>
                </a:solidFill>
                <a:latin typeface="Times New Roman" pitchFamily="18" charset="0"/>
                <a:ea typeface="Calibri" pitchFamily="34" charset="0"/>
                <a:cs typeface="Times New Roman" pitchFamily="18" charset="0"/>
              </a:rPr>
              <a:t>imde işlediği d</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ş</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ncesi i</a:t>
            </a:r>
            <a:r>
              <a:rPr lang="tr-TR" sz="1600" dirty="0">
                <a:solidFill>
                  <a:srgbClr val="000000"/>
                </a:solidFill>
                <a:latin typeface="Calibri"/>
                <a:ea typeface="Calibri" pitchFamily="34" charset="0"/>
                <a:cs typeface="Times New Roman" pitchFamily="18" charset="0"/>
              </a:rPr>
              <a:t>ç</a:t>
            </a:r>
            <a:r>
              <a:rPr lang="tr-TR" sz="1600" dirty="0">
                <a:solidFill>
                  <a:srgbClr val="000000"/>
                </a:solidFill>
                <a:latin typeface="Times New Roman" pitchFamily="18" charset="0"/>
                <a:ea typeface="Calibri" pitchFamily="34" charset="0"/>
                <a:cs typeface="Times New Roman" pitchFamily="18" charset="0"/>
              </a:rPr>
              <a:t>indedir. </a:t>
            </a:r>
            <a:r>
              <a:rPr lang="tr-TR" sz="1600" dirty="0" err="1">
                <a:solidFill>
                  <a:srgbClr val="000000"/>
                </a:solidFill>
                <a:latin typeface="Times New Roman" pitchFamily="18" charset="0"/>
                <a:ea typeface="Calibri" pitchFamily="34" charset="0"/>
                <a:cs typeface="Times New Roman" pitchFamily="18" charset="0"/>
              </a:rPr>
              <a:t>Talcott</a:t>
            </a:r>
            <a:r>
              <a:rPr lang="tr-TR" sz="1600" dirty="0">
                <a:solidFill>
                  <a:srgbClr val="000000"/>
                </a:solidFill>
                <a:latin typeface="Times New Roman" pitchFamily="18" charset="0"/>
                <a:ea typeface="Calibri" pitchFamily="34" charset="0"/>
                <a:cs typeface="Times New Roman" pitchFamily="18" charset="0"/>
              </a:rPr>
              <a:t> </a:t>
            </a:r>
            <a:r>
              <a:rPr lang="tr-TR" sz="1600" dirty="0" err="1">
                <a:solidFill>
                  <a:srgbClr val="000000"/>
                </a:solidFill>
                <a:latin typeface="Times New Roman" pitchFamily="18" charset="0"/>
                <a:ea typeface="Calibri" pitchFamily="34" charset="0"/>
                <a:cs typeface="Times New Roman" pitchFamily="18" charset="0"/>
              </a:rPr>
              <a:t>Parsons</a:t>
            </a:r>
            <a:r>
              <a:rPr lang="tr-TR" sz="1600" dirty="0">
                <a:solidFill>
                  <a:srgbClr val="000000"/>
                </a:solidFill>
                <a:latin typeface="Times New Roman" pitchFamily="18" charset="0"/>
                <a:ea typeface="Calibri" pitchFamily="34" charset="0"/>
                <a:cs typeface="Times New Roman" pitchFamily="18" charset="0"/>
              </a:rPr>
              <a:t>, Robert K. Metron gibi sosyologlar, yapısal-işlevselciliğin </a:t>
            </a:r>
            <a:r>
              <a:rPr lang="tr-TR" sz="1600" dirty="0">
                <a:solidFill>
                  <a:srgbClr val="000000"/>
                </a:solidFill>
                <a:latin typeface="Calibri"/>
                <a:ea typeface="Calibri" pitchFamily="34" charset="0"/>
                <a:cs typeface="Times New Roman" pitchFamily="18" charset="0"/>
              </a:rPr>
              <a:t>ö</a:t>
            </a:r>
            <a:r>
              <a:rPr lang="tr-TR" sz="1600" dirty="0">
                <a:solidFill>
                  <a:srgbClr val="000000"/>
                </a:solidFill>
                <a:latin typeface="Times New Roman" pitchFamily="18" charset="0"/>
                <a:ea typeface="Calibri" pitchFamily="34" charset="0"/>
                <a:cs typeface="Times New Roman" pitchFamily="18" charset="0"/>
              </a:rPr>
              <a:t>nemli temsilcileri olarak zikredilebilir.</a:t>
            </a:r>
            <a:endParaRPr lang="tr-TR" sz="1600" dirty="0">
              <a:solidFill>
                <a:prstClr val="black"/>
              </a:solidFill>
              <a:latin typeface="Arial" pitchFamily="34" charset="0"/>
              <a:cs typeface="Arial" pitchFamily="34" charset="0"/>
            </a:endParaRPr>
          </a:p>
          <a:p>
            <a:pPr algn="just" eaLnBrk="0" fontAlgn="base" hangingPunct="0">
              <a:spcBef>
                <a:spcPct val="0"/>
              </a:spcBef>
              <a:spcAft>
                <a:spcPct val="0"/>
              </a:spcAft>
            </a:pPr>
            <a:r>
              <a:rPr lang="tr-TR" sz="1600" dirty="0">
                <a:solidFill>
                  <a:srgbClr val="000000"/>
                </a:solidFill>
                <a:latin typeface="Times New Roman" pitchFamily="18" charset="0"/>
                <a:ea typeface="Calibri" pitchFamily="34" charset="0"/>
                <a:cs typeface="Times New Roman" pitchFamily="18" charset="0"/>
              </a:rPr>
              <a:t>Diğer bir orta boy kuram ise </a:t>
            </a:r>
            <a:r>
              <a:rPr lang="tr-TR" sz="1600" dirty="0">
                <a:solidFill>
                  <a:srgbClr val="000000"/>
                </a:solidFill>
                <a:latin typeface="Calibri"/>
                <a:ea typeface="Calibri" pitchFamily="34" charset="0"/>
                <a:cs typeface="Times New Roman" pitchFamily="18" charset="0"/>
              </a:rPr>
              <a:t>ç</a:t>
            </a:r>
            <a:r>
              <a:rPr lang="tr-TR" sz="1600" dirty="0">
                <a:solidFill>
                  <a:srgbClr val="000000"/>
                </a:solidFill>
                <a:latin typeface="Times New Roman" pitchFamily="18" charset="0"/>
                <a:ea typeface="Calibri" pitchFamily="34" charset="0"/>
                <a:cs typeface="Times New Roman" pitchFamily="18" charset="0"/>
              </a:rPr>
              <a:t>atışmacı yaklaşımdır. Bu yaklaşım toplumu, birbirleriyle </a:t>
            </a:r>
            <a:r>
              <a:rPr lang="tr-TR" sz="1600" dirty="0">
                <a:solidFill>
                  <a:srgbClr val="000000"/>
                </a:solidFill>
                <a:latin typeface="Calibri"/>
                <a:ea typeface="Calibri" pitchFamily="34" charset="0"/>
                <a:cs typeface="Times New Roman" pitchFamily="18" charset="0"/>
              </a:rPr>
              <a:t>ç</a:t>
            </a:r>
            <a:r>
              <a:rPr lang="tr-TR" sz="1600" dirty="0">
                <a:solidFill>
                  <a:srgbClr val="000000"/>
                </a:solidFill>
                <a:latin typeface="Times New Roman" pitchFamily="18" charset="0"/>
                <a:ea typeface="Calibri" pitchFamily="34" charset="0"/>
                <a:cs typeface="Times New Roman" pitchFamily="18" charset="0"/>
              </a:rPr>
              <a:t>atışan unsurlardan meydana gelmiş bir b</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t</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n olarak ele almaktadır. </a:t>
            </a:r>
            <a:r>
              <a:rPr lang="tr-TR" sz="1600" dirty="0">
                <a:solidFill>
                  <a:srgbClr val="000000"/>
                </a:solidFill>
                <a:latin typeface="Calibri"/>
                <a:ea typeface="Calibri" pitchFamily="34" charset="0"/>
                <a:cs typeface="Times New Roman" pitchFamily="18" charset="0"/>
              </a:rPr>
              <a:t>Ç</a:t>
            </a:r>
            <a:r>
              <a:rPr lang="tr-TR" sz="1600" dirty="0">
                <a:solidFill>
                  <a:srgbClr val="000000"/>
                </a:solidFill>
                <a:latin typeface="Times New Roman" pitchFamily="18" charset="0"/>
                <a:ea typeface="Calibri" pitchFamily="34" charset="0"/>
                <a:cs typeface="Times New Roman" pitchFamily="18" charset="0"/>
              </a:rPr>
              <a:t>atışmacı yaklaşımın toplum modelini şu şekilde </a:t>
            </a:r>
            <a:r>
              <a:rPr lang="tr-TR" sz="1600" dirty="0">
                <a:solidFill>
                  <a:srgbClr val="000000"/>
                </a:solidFill>
                <a:latin typeface="Calibri"/>
                <a:ea typeface="Calibri" pitchFamily="34" charset="0"/>
                <a:cs typeface="Times New Roman" pitchFamily="18" charset="0"/>
              </a:rPr>
              <a:t>ö</a:t>
            </a:r>
            <a:r>
              <a:rPr lang="tr-TR" sz="1600" dirty="0">
                <a:solidFill>
                  <a:srgbClr val="000000"/>
                </a:solidFill>
                <a:latin typeface="Times New Roman" pitchFamily="18" charset="0"/>
                <a:ea typeface="Calibri" pitchFamily="34" charset="0"/>
                <a:cs typeface="Times New Roman" pitchFamily="18" charset="0"/>
              </a:rPr>
              <a:t>zetlemek m</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mk</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nd</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r: 1. Her toplum her an değişime konu olur. 2. Her toplum her an toplumsal </a:t>
            </a:r>
            <a:r>
              <a:rPr lang="tr-TR" sz="1600" dirty="0">
                <a:solidFill>
                  <a:srgbClr val="000000"/>
                </a:solidFill>
                <a:latin typeface="Calibri"/>
                <a:ea typeface="Calibri" pitchFamily="34" charset="0"/>
                <a:cs typeface="Times New Roman" pitchFamily="18" charset="0"/>
              </a:rPr>
              <a:t>ç</a:t>
            </a:r>
            <a:r>
              <a:rPr lang="tr-TR" sz="1600" dirty="0">
                <a:solidFill>
                  <a:srgbClr val="000000"/>
                </a:solidFill>
                <a:latin typeface="Times New Roman" pitchFamily="18" charset="0"/>
                <a:ea typeface="Calibri" pitchFamily="34" charset="0"/>
                <a:cs typeface="Times New Roman" pitchFamily="18" charset="0"/>
              </a:rPr>
              <a:t>atışmaya sahnedir. 3. Toplum i</a:t>
            </a:r>
            <a:r>
              <a:rPr lang="tr-TR" sz="1600" dirty="0">
                <a:solidFill>
                  <a:srgbClr val="000000"/>
                </a:solidFill>
                <a:latin typeface="Calibri"/>
                <a:ea typeface="Calibri" pitchFamily="34" charset="0"/>
                <a:cs typeface="Times New Roman" pitchFamily="18" charset="0"/>
              </a:rPr>
              <a:t>ç</a:t>
            </a:r>
            <a:r>
              <a:rPr lang="tr-TR" sz="1600" dirty="0">
                <a:solidFill>
                  <a:srgbClr val="000000"/>
                </a:solidFill>
                <a:latin typeface="Times New Roman" pitchFamily="18" charset="0"/>
                <a:ea typeface="Calibri" pitchFamily="34" charset="0"/>
                <a:cs typeface="Times New Roman" pitchFamily="18" charset="0"/>
              </a:rPr>
              <a:t>indeki her unsur onun değişimine katkıda bulunur. 4. Her toplum bazı </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yelerinin </a:t>
            </a:r>
            <a:r>
              <a:rPr lang="tr-TR" sz="1600" dirty="0">
                <a:solidFill>
                  <a:srgbClr val="000000"/>
                </a:solidFill>
                <a:latin typeface="Calibri"/>
                <a:ea typeface="Calibri" pitchFamily="34" charset="0"/>
                <a:cs typeface="Times New Roman" pitchFamily="18" charset="0"/>
              </a:rPr>
              <a:t>ö</a:t>
            </a:r>
            <a:r>
              <a:rPr lang="tr-TR" sz="1600" dirty="0">
                <a:solidFill>
                  <a:srgbClr val="000000"/>
                </a:solidFill>
                <a:latin typeface="Times New Roman" pitchFamily="18" charset="0"/>
                <a:ea typeface="Calibri" pitchFamily="34" charset="0"/>
                <a:cs typeface="Times New Roman" pitchFamily="18" charset="0"/>
              </a:rPr>
              <a:t>teki </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yeler </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zerindeki zorlamalara dayanır.</a:t>
            </a:r>
            <a:endParaRPr lang="tr-TR" sz="1600" dirty="0">
              <a:solidFill>
                <a:prstClr val="black"/>
              </a:solidFill>
              <a:latin typeface="Arial" pitchFamily="34" charset="0"/>
              <a:cs typeface="Arial" pitchFamily="34" charset="0"/>
            </a:endParaRPr>
          </a:p>
        </p:txBody>
      </p:sp>
    </p:spTree>
    <p:extLst>
      <p:ext uri="{BB962C8B-B14F-4D97-AF65-F5344CB8AC3E}">
        <p14:creationId xmlns:p14="http://schemas.microsoft.com/office/powerpoint/2010/main" val="322607841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7" name="Rectangle 1"/>
          <p:cNvSpPr>
            <a:spLocks noChangeArrowheads="1"/>
          </p:cNvSpPr>
          <p:nvPr/>
        </p:nvSpPr>
        <p:spPr bwMode="auto">
          <a:xfrm>
            <a:off x="1809720" y="1571613"/>
            <a:ext cx="8501090" cy="313932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just" fontAlgn="base">
              <a:spcBef>
                <a:spcPct val="0"/>
              </a:spcBef>
              <a:spcAft>
                <a:spcPct val="0"/>
              </a:spcAft>
            </a:pPr>
            <a:r>
              <a:rPr lang="tr-TR" b="1" dirty="0">
                <a:solidFill>
                  <a:srgbClr val="000000"/>
                </a:solidFill>
                <a:latin typeface="Times New Roman" pitchFamily="18" charset="0"/>
                <a:ea typeface="Calibri" pitchFamily="34" charset="0"/>
                <a:cs typeface="Times New Roman" pitchFamily="18" charset="0"/>
              </a:rPr>
              <a:t>K</a:t>
            </a:r>
            <a:r>
              <a:rPr lang="tr-TR" b="1" dirty="0">
                <a:solidFill>
                  <a:srgbClr val="000000"/>
                </a:solidFill>
                <a:latin typeface="Calibri"/>
                <a:ea typeface="Calibri" pitchFamily="34" charset="0"/>
                <a:cs typeface="Times New Roman" pitchFamily="18" charset="0"/>
              </a:rPr>
              <a:t>üçü</a:t>
            </a:r>
            <a:r>
              <a:rPr lang="tr-TR" b="1" dirty="0">
                <a:solidFill>
                  <a:srgbClr val="000000"/>
                </a:solidFill>
                <a:latin typeface="Times New Roman" pitchFamily="18" charset="0"/>
                <a:ea typeface="Calibri" pitchFamily="34" charset="0"/>
                <a:cs typeface="Times New Roman" pitchFamily="18" charset="0"/>
              </a:rPr>
              <a:t>k Boy Kuramlar</a:t>
            </a:r>
            <a:endParaRPr lang="tr-TR" dirty="0">
              <a:solidFill>
                <a:prstClr val="black"/>
              </a:solidFill>
              <a:latin typeface="Arial" pitchFamily="34" charset="0"/>
              <a:cs typeface="Arial" pitchFamily="34" charset="0"/>
            </a:endParaRPr>
          </a:p>
          <a:p>
            <a:pPr algn="just" eaLnBrk="0" fontAlgn="base" hangingPunct="0">
              <a:spcBef>
                <a:spcPct val="0"/>
              </a:spcBef>
              <a:spcAft>
                <a:spcPct val="0"/>
              </a:spcAft>
            </a:pPr>
            <a:r>
              <a:rPr lang="tr-TR" dirty="0">
                <a:solidFill>
                  <a:srgbClr val="000000"/>
                </a:solidFill>
                <a:latin typeface="Times New Roman" pitchFamily="18" charset="0"/>
                <a:ea typeface="Calibri" pitchFamily="34" charset="0"/>
                <a:cs typeface="Times New Roman" pitchFamily="18" charset="0"/>
              </a:rPr>
              <a:t>Bu kuramlar, değişimin kaynağını kişi ve gruplarda ararlar. K</a:t>
            </a:r>
            <a:r>
              <a:rPr lang="tr-TR" dirty="0">
                <a:solidFill>
                  <a:srgbClr val="000000"/>
                </a:solidFill>
                <a:latin typeface="Calibri"/>
                <a:ea typeface="Calibri" pitchFamily="34" charset="0"/>
                <a:cs typeface="Times New Roman" pitchFamily="18" charset="0"/>
              </a:rPr>
              <a:t>üçü</a:t>
            </a:r>
            <a:r>
              <a:rPr lang="tr-TR" dirty="0">
                <a:solidFill>
                  <a:srgbClr val="000000"/>
                </a:solidFill>
                <a:latin typeface="Times New Roman" pitchFamily="18" charset="0"/>
                <a:ea typeface="Calibri" pitchFamily="34" charset="0"/>
                <a:cs typeface="Times New Roman" pitchFamily="18" charset="0"/>
              </a:rPr>
              <a:t>k boy kuramlar da orta boy kuramlar gibi değişimi aşağıdan yukarı giden bir s</a:t>
            </a:r>
            <a:r>
              <a:rPr lang="tr-TR" dirty="0">
                <a:solidFill>
                  <a:srgbClr val="000000"/>
                </a:solidFill>
                <a:latin typeface="Calibri"/>
                <a:ea typeface="Calibri" pitchFamily="34" charset="0"/>
                <a:cs typeface="Times New Roman" pitchFamily="18" charset="0"/>
              </a:rPr>
              <a:t>ü</a:t>
            </a:r>
            <a:r>
              <a:rPr lang="tr-TR" dirty="0">
                <a:solidFill>
                  <a:srgbClr val="000000"/>
                </a:solidFill>
                <a:latin typeface="Times New Roman" pitchFamily="18" charset="0"/>
                <a:ea typeface="Calibri" pitchFamily="34" charset="0"/>
                <a:cs typeface="Times New Roman" pitchFamily="18" charset="0"/>
              </a:rPr>
              <a:t>re</a:t>
            </a:r>
            <a:r>
              <a:rPr lang="tr-TR" dirty="0">
                <a:solidFill>
                  <a:srgbClr val="000000"/>
                </a:solidFill>
                <a:latin typeface="Calibri"/>
                <a:ea typeface="Calibri" pitchFamily="34" charset="0"/>
                <a:cs typeface="Times New Roman" pitchFamily="18" charset="0"/>
              </a:rPr>
              <a:t>ç</a:t>
            </a:r>
            <a:r>
              <a:rPr lang="tr-TR" dirty="0">
                <a:solidFill>
                  <a:srgbClr val="000000"/>
                </a:solidFill>
                <a:latin typeface="Times New Roman" pitchFamily="18" charset="0"/>
                <a:ea typeface="Calibri" pitchFamily="34" charset="0"/>
                <a:cs typeface="Times New Roman" pitchFamily="18" charset="0"/>
              </a:rPr>
              <a:t> olarak g</a:t>
            </a:r>
            <a:r>
              <a:rPr lang="tr-TR" dirty="0">
                <a:solidFill>
                  <a:srgbClr val="000000"/>
                </a:solidFill>
                <a:latin typeface="Calibri"/>
                <a:ea typeface="Calibri" pitchFamily="34" charset="0"/>
                <a:cs typeface="Times New Roman" pitchFamily="18" charset="0"/>
              </a:rPr>
              <a:t>ö</a:t>
            </a:r>
            <a:r>
              <a:rPr lang="tr-TR" dirty="0">
                <a:solidFill>
                  <a:srgbClr val="000000"/>
                </a:solidFill>
                <a:latin typeface="Times New Roman" pitchFamily="18" charset="0"/>
                <a:ea typeface="Calibri" pitchFamily="34" charset="0"/>
                <a:cs typeface="Times New Roman" pitchFamily="18" charset="0"/>
              </a:rPr>
              <a:t>r</a:t>
            </a:r>
            <a:r>
              <a:rPr lang="tr-TR" dirty="0">
                <a:solidFill>
                  <a:srgbClr val="000000"/>
                </a:solidFill>
                <a:latin typeface="Calibri"/>
                <a:ea typeface="Calibri" pitchFamily="34" charset="0"/>
                <a:cs typeface="Times New Roman" pitchFamily="18" charset="0"/>
              </a:rPr>
              <a:t>ü</a:t>
            </a:r>
            <a:r>
              <a:rPr lang="tr-TR" dirty="0">
                <a:solidFill>
                  <a:srgbClr val="000000"/>
                </a:solidFill>
                <a:latin typeface="Times New Roman" pitchFamily="18" charset="0"/>
                <a:ea typeface="Calibri" pitchFamily="34" charset="0"/>
                <a:cs typeface="Times New Roman" pitchFamily="18" charset="0"/>
              </a:rPr>
              <a:t>rler. Bu kuramları, iki tipte ele almak m</a:t>
            </a:r>
            <a:r>
              <a:rPr lang="tr-TR" dirty="0">
                <a:solidFill>
                  <a:srgbClr val="000000"/>
                </a:solidFill>
                <a:latin typeface="Calibri"/>
                <a:ea typeface="Calibri" pitchFamily="34" charset="0"/>
                <a:cs typeface="Times New Roman" pitchFamily="18" charset="0"/>
              </a:rPr>
              <a:t>ü</a:t>
            </a:r>
            <a:r>
              <a:rPr lang="tr-TR" dirty="0">
                <a:solidFill>
                  <a:srgbClr val="000000"/>
                </a:solidFill>
                <a:latin typeface="Times New Roman" pitchFamily="18" charset="0"/>
                <a:ea typeface="Calibri" pitchFamily="34" charset="0"/>
                <a:cs typeface="Times New Roman" pitchFamily="18" charset="0"/>
              </a:rPr>
              <a:t>mk</a:t>
            </a:r>
            <a:r>
              <a:rPr lang="tr-TR" dirty="0">
                <a:solidFill>
                  <a:srgbClr val="000000"/>
                </a:solidFill>
                <a:latin typeface="Calibri"/>
                <a:ea typeface="Calibri" pitchFamily="34" charset="0"/>
                <a:cs typeface="Times New Roman" pitchFamily="18" charset="0"/>
              </a:rPr>
              <a:t>ü</a:t>
            </a:r>
            <a:r>
              <a:rPr lang="tr-TR" dirty="0">
                <a:solidFill>
                  <a:srgbClr val="000000"/>
                </a:solidFill>
                <a:latin typeface="Times New Roman" pitchFamily="18" charset="0"/>
                <a:ea typeface="Calibri" pitchFamily="34" charset="0"/>
                <a:cs typeface="Times New Roman" pitchFamily="18" charset="0"/>
              </a:rPr>
              <a:t>nd</a:t>
            </a:r>
            <a:r>
              <a:rPr lang="tr-TR" dirty="0">
                <a:solidFill>
                  <a:srgbClr val="000000"/>
                </a:solidFill>
                <a:latin typeface="Calibri"/>
                <a:ea typeface="Calibri" pitchFamily="34" charset="0"/>
                <a:cs typeface="Times New Roman" pitchFamily="18" charset="0"/>
              </a:rPr>
              <a:t>ü</a:t>
            </a:r>
            <a:r>
              <a:rPr lang="tr-TR" dirty="0">
                <a:solidFill>
                  <a:srgbClr val="000000"/>
                </a:solidFill>
                <a:latin typeface="Times New Roman" pitchFamily="18" charset="0"/>
                <a:ea typeface="Calibri" pitchFamily="34" charset="0"/>
                <a:cs typeface="Times New Roman" pitchFamily="18" charset="0"/>
              </a:rPr>
              <a:t>r: Grupsal yaklaşım ve bireysel yaklaşım</a:t>
            </a:r>
            <a:endParaRPr lang="tr-TR" dirty="0">
              <a:solidFill>
                <a:prstClr val="black"/>
              </a:solidFill>
              <a:latin typeface="Arial" pitchFamily="34" charset="0"/>
              <a:cs typeface="Arial" pitchFamily="34" charset="0"/>
            </a:endParaRPr>
          </a:p>
          <a:p>
            <a:pPr algn="just" eaLnBrk="0" fontAlgn="base" hangingPunct="0">
              <a:spcBef>
                <a:spcPct val="0"/>
              </a:spcBef>
              <a:spcAft>
                <a:spcPct val="0"/>
              </a:spcAft>
            </a:pPr>
            <a:r>
              <a:rPr lang="tr-TR" dirty="0">
                <a:solidFill>
                  <a:srgbClr val="000000"/>
                </a:solidFill>
                <a:latin typeface="Times New Roman" pitchFamily="18" charset="0"/>
                <a:ea typeface="Calibri" pitchFamily="34" charset="0"/>
                <a:cs typeface="Times New Roman" pitchFamily="18" charset="0"/>
              </a:rPr>
              <a:t>G</a:t>
            </a:r>
            <a:r>
              <a:rPr lang="tr-TR" dirty="0">
                <a:solidFill>
                  <a:srgbClr val="000000"/>
                </a:solidFill>
                <a:latin typeface="Calibri"/>
                <a:ea typeface="Calibri" pitchFamily="34" charset="0"/>
                <a:cs typeface="Times New Roman" pitchFamily="18" charset="0"/>
              </a:rPr>
              <a:t>ü</a:t>
            </a:r>
            <a:r>
              <a:rPr lang="tr-TR" dirty="0">
                <a:solidFill>
                  <a:srgbClr val="000000"/>
                </a:solidFill>
                <a:latin typeface="Times New Roman" pitchFamily="18" charset="0"/>
                <a:ea typeface="Calibri" pitchFamily="34" charset="0"/>
                <a:cs typeface="Times New Roman" pitchFamily="18" charset="0"/>
              </a:rPr>
              <a:t>n</a:t>
            </a:r>
            <a:r>
              <a:rPr lang="tr-TR" dirty="0">
                <a:solidFill>
                  <a:srgbClr val="000000"/>
                </a:solidFill>
                <a:latin typeface="Calibri"/>
                <a:ea typeface="Calibri" pitchFamily="34" charset="0"/>
                <a:cs typeface="Times New Roman" pitchFamily="18" charset="0"/>
              </a:rPr>
              <a:t>ü</a:t>
            </a:r>
            <a:r>
              <a:rPr lang="tr-TR" dirty="0">
                <a:solidFill>
                  <a:srgbClr val="000000"/>
                </a:solidFill>
                <a:latin typeface="Times New Roman" pitchFamily="18" charset="0"/>
                <a:ea typeface="Calibri" pitchFamily="34" charset="0"/>
                <a:cs typeface="Times New Roman" pitchFamily="18" charset="0"/>
              </a:rPr>
              <a:t>m</a:t>
            </a:r>
            <a:r>
              <a:rPr lang="tr-TR" dirty="0">
                <a:solidFill>
                  <a:srgbClr val="000000"/>
                </a:solidFill>
                <a:latin typeface="Calibri"/>
                <a:ea typeface="Calibri" pitchFamily="34" charset="0"/>
                <a:cs typeface="Times New Roman" pitchFamily="18" charset="0"/>
              </a:rPr>
              <a:t>ü</a:t>
            </a:r>
            <a:r>
              <a:rPr lang="tr-TR" dirty="0">
                <a:solidFill>
                  <a:srgbClr val="000000"/>
                </a:solidFill>
                <a:latin typeface="Times New Roman" pitchFamily="18" charset="0"/>
                <a:ea typeface="Calibri" pitchFamily="34" charset="0"/>
                <a:cs typeface="Times New Roman" pitchFamily="18" charset="0"/>
              </a:rPr>
              <a:t>zde genellikle sosyal psikoloji tarafından geliştirilmiş olan grupsal d</a:t>
            </a:r>
            <a:r>
              <a:rPr lang="tr-TR" dirty="0">
                <a:solidFill>
                  <a:srgbClr val="000000"/>
                </a:solidFill>
                <a:latin typeface="Calibri"/>
                <a:ea typeface="Calibri" pitchFamily="34" charset="0"/>
                <a:cs typeface="Times New Roman" pitchFamily="18" charset="0"/>
              </a:rPr>
              <a:t>ü</a:t>
            </a:r>
            <a:r>
              <a:rPr lang="tr-TR" dirty="0">
                <a:solidFill>
                  <a:srgbClr val="000000"/>
                </a:solidFill>
                <a:latin typeface="Times New Roman" pitchFamily="18" charset="0"/>
                <a:ea typeface="Calibri" pitchFamily="34" charset="0"/>
                <a:cs typeface="Times New Roman" pitchFamily="18" charset="0"/>
              </a:rPr>
              <a:t>zlemdeki sosyal değişimci kuramlar, temelde iki tip değişim </a:t>
            </a:r>
            <a:r>
              <a:rPr lang="tr-TR" dirty="0">
                <a:solidFill>
                  <a:srgbClr val="000000"/>
                </a:solidFill>
                <a:latin typeface="Calibri"/>
                <a:ea typeface="Calibri" pitchFamily="34" charset="0"/>
                <a:cs typeface="Times New Roman" pitchFamily="18" charset="0"/>
              </a:rPr>
              <a:t>ü</a:t>
            </a:r>
            <a:r>
              <a:rPr lang="tr-TR" dirty="0">
                <a:solidFill>
                  <a:srgbClr val="000000"/>
                </a:solidFill>
                <a:latin typeface="Times New Roman" pitchFamily="18" charset="0"/>
                <a:ea typeface="Calibri" pitchFamily="34" charset="0"/>
                <a:cs typeface="Times New Roman" pitchFamily="18" charset="0"/>
              </a:rPr>
              <a:t>zerinde dururlar. Bunlardan birincisi grup yoluyla bireyde temin edilen değişim, ikincisi ise bir b</a:t>
            </a:r>
            <a:r>
              <a:rPr lang="tr-TR" dirty="0">
                <a:solidFill>
                  <a:srgbClr val="000000"/>
                </a:solidFill>
                <a:latin typeface="Calibri"/>
                <a:ea typeface="Calibri" pitchFamily="34" charset="0"/>
                <a:cs typeface="Times New Roman" pitchFamily="18" charset="0"/>
              </a:rPr>
              <a:t>ü</a:t>
            </a:r>
            <a:r>
              <a:rPr lang="tr-TR" dirty="0">
                <a:solidFill>
                  <a:srgbClr val="000000"/>
                </a:solidFill>
                <a:latin typeface="Times New Roman" pitchFamily="18" charset="0"/>
                <a:ea typeface="Calibri" pitchFamily="34" charset="0"/>
                <a:cs typeface="Times New Roman" pitchFamily="18" charset="0"/>
              </a:rPr>
              <a:t>t</a:t>
            </a:r>
            <a:r>
              <a:rPr lang="tr-TR" dirty="0">
                <a:solidFill>
                  <a:srgbClr val="000000"/>
                </a:solidFill>
                <a:latin typeface="Calibri"/>
                <a:ea typeface="Calibri" pitchFamily="34" charset="0"/>
                <a:cs typeface="Times New Roman" pitchFamily="18" charset="0"/>
              </a:rPr>
              <a:t>ü</a:t>
            </a:r>
            <a:r>
              <a:rPr lang="tr-TR" dirty="0">
                <a:solidFill>
                  <a:srgbClr val="000000"/>
                </a:solidFill>
                <a:latin typeface="Times New Roman" pitchFamily="18" charset="0"/>
                <a:ea typeface="Calibri" pitchFamily="34" charset="0"/>
                <a:cs typeface="Times New Roman" pitchFamily="18" charset="0"/>
              </a:rPr>
              <a:t>n olarak grubun değişimidir. Bu iki değişimin birbirinden ayrı olmadıkları a</a:t>
            </a:r>
            <a:r>
              <a:rPr lang="tr-TR" dirty="0">
                <a:solidFill>
                  <a:srgbClr val="000000"/>
                </a:solidFill>
                <a:latin typeface="Calibri"/>
                <a:ea typeface="Calibri" pitchFamily="34" charset="0"/>
                <a:cs typeface="Times New Roman" pitchFamily="18" charset="0"/>
              </a:rPr>
              <a:t>ç</a:t>
            </a:r>
            <a:r>
              <a:rPr lang="tr-TR" dirty="0">
                <a:solidFill>
                  <a:srgbClr val="000000"/>
                </a:solidFill>
                <a:latin typeface="Times New Roman" pitchFamily="18" charset="0"/>
                <a:ea typeface="Calibri" pitchFamily="34" charset="0"/>
                <a:cs typeface="Times New Roman" pitchFamily="18" charset="0"/>
              </a:rPr>
              <a:t>ıktır.</a:t>
            </a:r>
            <a:endParaRPr lang="tr-TR" dirty="0">
              <a:solidFill>
                <a:prstClr val="black"/>
              </a:solidFill>
              <a:latin typeface="Arial" pitchFamily="34" charset="0"/>
              <a:cs typeface="Arial" pitchFamily="34" charset="0"/>
            </a:endParaRPr>
          </a:p>
          <a:p>
            <a:pPr algn="just" eaLnBrk="0" fontAlgn="base" hangingPunct="0">
              <a:spcBef>
                <a:spcPct val="0"/>
              </a:spcBef>
              <a:spcAft>
                <a:spcPct val="0"/>
              </a:spcAft>
            </a:pPr>
            <a:r>
              <a:rPr lang="tr-TR" dirty="0">
                <a:solidFill>
                  <a:srgbClr val="000000"/>
                </a:solidFill>
                <a:latin typeface="Times New Roman" pitchFamily="18" charset="0"/>
                <a:ea typeface="Calibri" pitchFamily="34" charset="0"/>
                <a:cs typeface="Times New Roman" pitchFamily="18" charset="0"/>
              </a:rPr>
              <a:t>J.L. </a:t>
            </a:r>
            <a:r>
              <a:rPr lang="tr-TR" dirty="0" err="1">
                <a:solidFill>
                  <a:srgbClr val="000000"/>
                </a:solidFill>
                <a:latin typeface="Times New Roman" pitchFamily="18" charset="0"/>
                <a:ea typeface="Calibri" pitchFamily="34" charset="0"/>
                <a:cs typeface="Times New Roman" pitchFamily="18" charset="0"/>
              </a:rPr>
              <a:t>Moren</a:t>
            </a:r>
            <a:r>
              <a:rPr lang="tr-TR" dirty="0" err="1">
                <a:solidFill>
                  <a:srgbClr val="000000"/>
                </a:solidFill>
                <a:latin typeface="Calibri"/>
                <a:ea typeface="Calibri" pitchFamily="34" charset="0"/>
                <a:cs typeface="Times New Roman" pitchFamily="18" charset="0"/>
              </a:rPr>
              <a:t>’</a:t>
            </a:r>
            <a:r>
              <a:rPr lang="tr-TR" dirty="0" err="1">
                <a:solidFill>
                  <a:srgbClr val="000000"/>
                </a:solidFill>
                <a:latin typeface="Times New Roman" pitchFamily="18" charset="0"/>
                <a:ea typeface="Calibri" pitchFamily="34" charset="0"/>
                <a:cs typeface="Times New Roman" pitchFamily="18" charset="0"/>
              </a:rPr>
              <a:t>nun</a:t>
            </a:r>
            <a:r>
              <a:rPr lang="tr-TR" dirty="0">
                <a:solidFill>
                  <a:srgbClr val="000000"/>
                </a:solidFill>
                <a:latin typeface="Times New Roman" pitchFamily="18" charset="0"/>
                <a:ea typeface="Calibri" pitchFamily="34" charset="0"/>
                <a:cs typeface="Times New Roman" pitchFamily="18" charset="0"/>
              </a:rPr>
              <a:t> </a:t>
            </a:r>
            <a:r>
              <a:rPr lang="tr-TR" dirty="0" err="1">
                <a:solidFill>
                  <a:srgbClr val="000000"/>
                </a:solidFill>
                <a:latin typeface="Times New Roman" pitchFamily="18" charset="0"/>
                <a:ea typeface="Calibri" pitchFamily="34" charset="0"/>
                <a:cs typeface="Times New Roman" pitchFamily="18" charset="0"/>
              </a:rPr>
              <a:t>sosyometrisi</a:t>
            </a:r>
            <a:r>
              <a:rPr lang="tr-TR" dirty="0">
                <a:solidFill>
                  <a:srgbClr val="000000"/>
                </a:solidFill>
                <a:latin typeface="Times New Roman" pitchFamily="18" charset="0"/>
                <a:ea typeface="Calibri" pitchFamily="34" charset="0"/>
                <a:cs typeface="Times New Roman" pitchFamily="18" charset="0"/>
              </a:rPr>
              <a:t> grupsal yaklaşıma </a:t>
            </a:r>
            <a:r>
              <a:rPr lang="tr-TR" dirty="0">
                <a:solidFill>
                  <a:srgbClr val="000000"/>
                </a:solidFill>
                <a:latin typeface="Calibri"/>
                <a:ea typeface="Calibri" pitchFamily="34" charset="0"/>
                <a:cs typeface="Times New Roman" pitchFamily="18" charset="0"/>
              </a:rPr>
              <a:t>ö</a:t>
            </a:r>
            <a:r>
              <a:rPr lang="tr-TR" dirty="0">
                <a:solidFill>
                  <a:srgbClr val="000000"/>
                </a:solidFill>
                <a:latin typeface="Times New Roman" pitchFamily="18" charset="0"/>
                <a:ea typeface="Calibri" pitchFamily="34" charset="0"/>
                <a:cs typeface="Times New Roman" pitchFamily="18" charset="0"/>
              </a:rPr>
              <a:t>rnek olarak alınabilir. </a:t>
            </a:r>
            <a:r>
              <a:rPr lang="tr-TR" dirty="0" err="1">
                <a:solidFill>
                  <a:srgbClr val="000000"/>
                </a:solidFill>
                <a:latin typeface="Times New Roman" pitchFamily="18" charset="0"/>
                <a:ea typeface="Calibri" pitchFamily="34" charset="0"/>
                <a:cs typeface="Times New Roman" pitchFamily="18" charset="0"/>
              </a:rPr>
              <a:t>Sosyometri</a:t>
            </a:r>
            <a:r>
              <a:rPr lang="tr-TR" dirty="0">
                <a:solidFill>
                  <a:srgbClr val="000000"/>
                </a:solidFill>
                <a:latin typeface="Times New Roman" pitchFamily="18" charset="0"/>
                <a:ea typeface="Calibri" pitchFamily="34" charset="0"/>
                <a:cs typeface="Times New Roman" pitchFamily="18" charset="0"/>
              </a:rPr>
              <a:t>, grup i</a:t>
            </a:r>
            <a:r>
              <a:rPr lang="tr-TR" dirty="0">
                <a:solidFill>
                  <a:srgbClr val="000000"/>
                </a:solidFill>
                <a:latin typeface="Calibri"/>
                <a:ea typeface="Calibri" pitchFamily="34" charset="0"/>
                <a:cs typeface="Times New Roman" pitchFamily="18" charset="0"/>
              </a:rPr>
              <a:t>ç</a:t>
            </a:r>
            <a:r>
              <a:rPr lang="tr-TR" dirty="0">
                <a:solidFill>
                  <a:srgbClr val="000000"/>
                </a:solidFill>
                <a:latin typeface="Times New Roman" pitchFamily="18" charset="0"/>
                <a:ea typeface="Calibri" pitchFamily="34" charset="0"/>
                <a:cs typeface="Times New Roman" pitchFamily="18" charset="0"/>
              </a:rPr>
              <a:t>indeki insan ilişkilerini canlı iken, </a:t>
            </a:r>
            <a:r>
              <a:rPr lang="tr-TR" dirty="0">
                <a:solidFill>
                  <a:srgbClr val="000000"/>
                </a:solidFill>
                <a:latin typeface="Calibri"/>
                <a:ea typeface="Calibri" pitchFamily="34" charset="0"/>
                <a:cs typeface="Times New Roman" pitchFamily="18" charset="0"/>
              </a:rPr>
              <a:t>ö</a:t>
            </a:r>
            <a:r>
              <a:rPr lang="tr-TR" dirty="0">
                <a:solidFill>
                  <a:srgbClr val="000000"/>
                </a:solidFill>
                <a:latin typeface="Times New Roman" pitchFamily="18" charset="0"/>
                <a:ea typeface="Calibri" pitchFamily="34" charset="0"/>
                <a:cs typeface="Times New Roman" pitchFamily="18" charset="0"/>
              </a:rPr>
              <a:t>l</a:t>
            </a:r>
            <a:r>
              <a:rPr lang="tr-TR" dirty="0">
                <a:solidFill>
                  <a:srgbClr val="000000"/>
                </a:solidFill>
                <a:latin typeface="Calibri"/>
                <a:ea typeface="Calibri" pitchFamily="34" charset="0"/>
                <a:cs typeface="Times New Roman" pitchFamily="18" charset="0"/>
              </a:rPr>
              <a:t>çü</a:t>
            </a:r>
            <a:r>
              <a:rPr lang="tr-TR" dirty="0">
                <a:solidFill>
                  <a:srgbClr val="000000"/>
                </a:solidFill>
                <a:latin typeface="Times New Roman" pitchFamily="18" charset="0"/>
                <a:ea typeface="Calibri" pitchFamily="34" charset="0"/>
                <a:cs typeface="Times New Roman" pitchFamily="18" charset="0"/>
              </a:rPr>
              <a:t>ye vurmaya </a:t>
            </a:r>
            <a:r>
              <a:rPr lang="tr-TR" dirty="0">
                <a:solidFill>
                  <a:srgbClr val="000000"/>
                </a:solidFill>
                <a:latin typeface="Calibri"/>
                <a:ea typeface="Calibri" pitchFamily="34" charset="0"/>
                <a:cs typeface="Times New Roman" pitchFamily="18" charset="0"/>
              </a:rPr>
              <a:t>ç</a:t>
            </a:r>
            <a:r>
              <a:rPr lang="tr-TR" dirty="0">
                <a:solidFill>
                  <a:srgbClr val="000000"/>
                </a:solidFill>
                <a:latin typeface="Times New Roman" pitchFamily="18" charset="0"/>
                <a:ea typeface="Calibri" pitchFamily="34" charset="0"/>
                <a:cs typeface="Times New Roman" pitchFamily="18" charset="0"/>
              </a:rPr>
              <a:t>alışan, yani insan ilişkilerini belli gruplar i</a:t>
            </a:r>
            <a:r>
              <a:rPr lang="tr-TR" dirty="0">
                <a:solidFill>
                  <a:srgbClr val="000000"/>
                </a:solidFill>
                <a:latin typeface="Calibri"/>
                <a:ea typeface="Calibri" pitchFamily="34" charset="0"/>
                <a:cs typeface="Times New Roman" pitchFamily="18" charset="0"/>
              </a:rPr>
              <a:t>ç</a:t>
            </a:r>
            <a:r>
              <a:rPr lang="tr-TR" dirty="0">
                <a:solidFill>
                  <a:srgbClr val="000000"/>
                </a:solidFill>
                <a:latin typeface="Times New Roman" pitchFamily="18" charset="0"/>
                <a:ea typeface="Calibri" pitchFamily="34" charset="0"/>
                <a:cs typeface="Times New Roman" pitchFamily="18" charset="0"/>
              </a:rPr>
              <a:t>inde meydana gelişleri esnasında inceleyen bir bilim dalıdır.</a:t>
            </a:r>
            <a:endParaRPr lang="tr-TR" dirty="0">
              <a:solidFill>
                <a:prstClr val="black"/>
              </a:solidFill>
              <a:latin typeface="Arial" pitchFamily="34" charset="0"/>
              <a:cs typeface="Arial" pitchFamily="34" charset="0"/>
            </a:endParaRPr>
          </a:p>
        </p:txBody>
      </p:sp>
    </p:spTree>
    <p:extLst>
      <p:ext uri="{BB962C8B-B14F-4D97-AF65-F5344CB8AC3E}">
        <p14:creationId xmlns:p14="http://schemas.microsoft.com/office/powerpoint/2010/main" val="389465041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1" name="Rectangle 1"/>
          <p:cNvSpPr>
            <a:spLocks noChangeArrowheads="1"/>
          </p:cNvSpPr>
          <p:nvPr/>
        </p:nvSpPr>
        <p:spPr bwMode="auto">
          <a:xfrm>
            <a:off x="2095472" y="1000109"/>
            <a:ext cx="8001056" cy="329320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just" fontAlgn="base">
              <a:spcBef>
                <a:spcPct val="0"/>
              </a:spcBef>
              <a:spcAft>
                <a:spcPct val="0"/>
              </a:spcAft>
            </a:pPr>
            <a:r>
              <a:rPr lang="tr-TR" sz="1600" b="1" dirty="0">
                <a:solidFill>
                  <a:srgbClr val="000000"/>
                </a:solidFill>
                <a:latin typeface="Times New Roman" pitchFamily="18" charset="0"/>
                <a:ea typeface="Calibri" pitchFamily="34" charset="0"/>
                <a:cs typeface="Times New Roman" pitchFamily="18" charset="0"/>
              </a:rPr>
              <a:t>IV-Toplumsal Değişim-Din Etkileşimi</a:t>
            </a:r>
            <a:endParaRPr lang="tr-TR" sz="1600" dirty="0">
              <a:solidFill>
                <a:prstClr val="black"/>
              </a:solidFill>
              <a:latin typeface="Arial" pitchFamily="34" charset="0"/>
              <a:cs typeface="Arial" pitchFamily="34" charset="0"/>
            </a:endParaRPr>
          </a:p>
          <a:p>
            <a:pPr algn="just" eaLnBrk="0" fontAlgn="base" hangingPunct="0">
              <a:spcBef>
                <a:spcPct val="0"/>
              </a:spcBef>
              <a:spcAft>
                <a:spcPct val="0"/>
              </a:spcAft>
            </a:pPr>
            <a:r>
              <a:rPr lang="tr-TR" sz="1600" dirty="0">
                <a:solidFill>
                  <a:srgbClr val="000000"/>
                </a:solidFill>
                <a:latin typeface="Times New Roman" pitchFamily="18" charset="0"/>
                <a:ea typeface="Calibri" pitchFamily="34" charset="0"/>
                <a:cs typeface="Times New Roman" pitchFamily="18" charset="0"/>
              </a:rPr>
              <a:t>Din ve toplumsal değişim ilişkisi iki başlık altında incelenmektedir. Bunlardan ilki dinin etkili olduğu din toplumsal değişim ilişkisi ikincisi ise toplumsal değişimin etkili olduğu toplumsal değişim- din ilişkisidir.</a:t>
            </a:r>
            <a:endParaRPr lang="tr-TR" sz="1600" dirty="0">
              <a:solidFill>
                <a:prstClr val="black"/>
              </a:solidFill>
              <a:latin typeface="Arial" pitchFamily="34" charset="0"/>
              <a:cs typeface="Arial" pitchFamily="34" charset="0"/>
            </a:endParaRPr>
          </a:p>
          <a:p>
            <a:pPr algn="just" eaLnBrk="0" fontAlgn="base" hangingPunct="0">
              <a:spcBef>
                <a:spcPct val="0"/>
              </a:spcBef>
              <a:spcAft>
                <a:spcPct val="0"/>
              </a:spcAft>
            </a:pPr>
            <a:r>
              <a:rPr lang="tr-TR" sz="1600" b="1" dirty="0">
                <a:solidFill>
                  <a:srgbClr val="000000"/>
                </a:solidFill>
                <a:latin typeface="Times New Roman" pitchFamily="18" charset="0"/>
                <a:ea typeface="Calibri" pitchFamily="34" charset="0"/>
                <a:cs typeface="Times New Roman" pitchFamily="18" charset="0"/>
              </a:rPr>
              <a:t>Dinin Etkili Olduğu Toplumsal Değişim-Din İlişkisi</a:t>
            </a:r>
            <a:endParaRPr lang="tr-TR" sz="1600" dirty="0">
              <a:solidFill>
                <a:prstClr val="black"/>
              </a:solidFill>
              <a:latin typeface="Arial" pitchFamily="34" charset="0"/>
              <a:cs typeface="Arial" pitchFamily="34" charset="0"/>
            </a:endParaRPr>
          </a:p>
          <a:p>
            <a:pPr algn="just" eaLnBrk="0" fontAlgn="base" hangingPunct="0">
              <a:spcBef>
                <a:spcPct val="0"/>
              </a:spcBef>
              <a:spcAft>
                <a:spcPct val="0"/>
              </a:spcAft>
            </a:pPr>
            <a:r>
              <a:rPr lang="tr-TR" sz="1600" b="1" dirty="0">
                <a:solidFill>
                  <a:srgbClr val="000000"/>
                </a:solidFill>
                <a:latin typeface="Times New Roman" pitchFamily="18" charset="0"/>
                <a:ea typeface="Calibri" pitchFamily="34" charset="0"/>
                <a:cs typeface="Times New Roman" pitchFamily="18" charset="0"/>
              </a:rPr>
              <a:t>1. Toplumsal Değişimi Yavaşlatıcı veya Engelleyici Bir Etken Olarak Din</a:t>
            </a:r>
            <a:endParaRPr lang="tr-TR" sz="1600" dirty="0">
              <a:solidFill>
                <a:prstClr val="black"/>
              </a:solidFill>
              <a:latin typeface="Arial" pitchFamily="34" charset="0"/>
              <a:cs typeface="Arial" pitchFamily="34" charset="0"/>
            </a:endParaRPr>
          </a:p>
          <a:p>
            <a:pPr algn="just" eaLnBrk="0" fontAlgn="base" hangingPunct="0">
              <a:spcBef>
                <a:spcPct val="0"/>
              </a:spcBef>
              <a:spcAft>
                <a:spcPct val="0"/>
              </a:spcAft>
            </a:pPr>
            <a:r>
              <a:rPr lang="tr-TR" sz="1600" dirty="0">
                <a:solidFill>
                  <a:srgbClr val="000000"/>
                </a:solidFill>
                <a:latin typeface="Times New Roman" pitchFamily="18" charset="0"/>
                <a:ea typeface="Calibri" pitchFamily="34" charset="0"/>
                <a:cs typeface="Times New Roman" pitchFamily="18" charset="0"/>
              </a:rPr>
              <a:t>Dinin, toplumsal değişimi yavaşlatıcı veya engelleyici bir etken olması, dinin etkili olduğu toplumsal değişim </a:t>
            </a:r>
            <a:r>
              <a:rPr lang="tr-TR" sz="1600" dirty="0">
                <a:solidFill>
                  <a:srgbClr val="000000"/>
                </a:solidFill>
                <a:latin typeface="Calibri"/>
                <a:ea typeface="Calibri" pitchFamily="34" charset="0"/>
                <a:cs typeface="Times New Roman" pitchFamily="18" charset="0"/>
              </a:rPr>
              <a:t>–</a:t>
            </a:r>
            <a:r>
              <a:rPr lang="tr-TR" sz="1600" dirty="0">
                <a:solidFill>
                  <a:srgbClr val="000000"/>
                </a:solidFill>
                <a:latin typeface="Times New Roman" pitchFamily="18" charset="0"/>
                <a:ea typeface="Calibri" pitchFamily="34" charset="0"/>
                <a:cs typeface="Times New Roman" pitchFamily="18" charset="0"/>
              </a:rPr>
              <a:t> din ilişkilerinde g</a:t>
            </a:r>
            <a:r>
              <a:rPr lang="tr-TR" sz="1600" dirty="0">
                <a:solidFill>
                  <a:srgbClr val="000000"/>
                </a:solidFill>
                <a:latin typeface="Calibri"/>
                <a:ea typeface="Calibri" pitchFamily="34" charset="0"/>
                <a:cs typeface="Times New Roman" pitchFamily="18" charset="0"/>
              </a:rPr>
              <a:t>ö</a:t>
            </a:r>
            <a:r>
              <a:rPr lang="tr-TR" sz="1600" dirty="0">
                <a:solidFill>
                  <a:srgbClr val="000000"/>
                </a:solidFill>
                <a:latin typeface="Times New Roman" pitchFamily="18" charset="0"/>
                <a:ea typeface="Calibri" pitchFamily="34" charset="0"/>
                <a:cs typeface="Times New Roman" pitchFamily="18" charset="0"/>
              </a:rPr>
              <a:t>zlenebilen hususlardan biridir. Toplumsal istikrar fakt</a:t>
            </a:r>
            <a:r>
              <a:rPr lang="tr-TR" sz="1600" dirty="0">
                <a:solidFill>
                  <a:srgbClr val="000000"/>
                </a:solidFill>
                <a:latin typeface="Calibri"/>
                <a:ea typeface="Calibri" pitchFamily="34" charset="0"/>
                <a:cs typeface="Times New Roman" pitchFamily="18" charset="0"/>
              </a:rPr>
              <a:t>ö</a:t>
            </a:r>
            <a:r>
              <a:rPr lang="tr-TR" sz="1600" dirty="0">
                <a:solidFill>
                  <a:srgbClr val="000000"/>
                </a:solidFill>
                <a:latin typeface="Times New Roman" pitchFamily="18" charset="0"/>
                <a:ea typeface="Calibri" pitchFamily="34" charset="0"/>
                <a:cs typeface="Times New Roman" pitchFamily="18" charset="0"/>
              </a:rPr>
              <a:t>r</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 olarak din, istikrarı koruyarak toplum hayatında dengeli bir devamlılık temin edilmesinde etkili bir rol oynayabilmektedir. Bunun en </a:t>
            </a:r>
            <a:r>
              <a:rPr lang="tr-TR" sz="1600" dirty="0">
                <a:solidFill>
                  <a:srgbClr val="000000"/>
                </a:solidFill>
                <a:latin typeface="Calibri"/>
                <a:ea typeface="Calibri" pitchFamily="34" charset="0"/>
                <a:cs typeface="Times New Roman" pitchFamily="18" charset="0"/>
              </a:rPr>
              <a:t>ö</a:t>
            </a:r>
            <a:r>
              <a:rPr lang="tr-TR" sz="1600" dirty="0">
                <a:solidFill>
                  <a:srgbClr val="000000"/>
                </a:solidFill>
                <a:latin typeface="Times New Roman" pitchFamily="18" charset="0"/>
                <a:ea typeface="Calibri" pitchFamily="34" charset="0"/>
                <a:cs typeface="Times New Roman" pitchFamily="18" charset="0"/>
              </a:rPr>
              <a:t>nemli </a:t>
            </a:r>
            <a:r>
              <a:rPr lang="tr-TR" sz="1600" dirty="0">
                <a:solidFill>
                  <a:srgbClr val="000000"/>
                </a:solidFill>
                <a:latin typeface="Calibri"/>
                <a:ea typeface="Calibri" pitchFamily="34" charset="0"/>
                <a:cs typeface="Times New Roman" pitchFamily="18" charset="0"/>
              </a:rPr>
              <a:t>ö</a:t>
            </a:r>
            <a:r>
              <a:rPr lang="tr-TR" sz="1600" dirty="0">
                <a:solidFill>
                  <a:srgbClr val="000000"/>
                </a:solidFill>
                <a:latin typeface="Times New Roman" pitchFamily="18" charset="0"/>
                <a:ea typeface="Calibri" pitchFamily="34" charset="0"/>
                <a:cs typeface="Times New Roman" pitchFamily="18" charset="0"/>
              </a:rPr>
              <a:t>rneklerinden birisi ise insanların </a:t>
            </a:r>
            <a:r>
              <a:rPr lang="tr-TR" sz="1600" dirty="0" err="1">
                <a:solidFill>
                  <a:srgbClr val="000000"/>
                </a:solidFill>
                <a:latin typeface="Times New Roman" pitchFamily="18" charset="0"/>
                <a:ea typeface="Calibri" pitchFamily="34" charset="0"/>
                <a:cs typeface="Times New Roman" pitchFamily="18" charset="0"/>
              </a:rPr>
              <a:t>ahiret</a:t>
            </a:r>
            <a:r>
              <a:rPr lang="tr-TR" sz="1600" dirty="0">
                <a:solidFill>
                  <a:srgbClr val="000000"/>
                </a:solidFill>
                <a:latin typeface="Times New Roman" pitchFamily="18" charset="0"/>
                <a:ea typeface="Calibri" pitchFamily="34" charset="0"/>
                <a:cs typeface="Times New Roman" pitchFamily="18" charset="0"/>
              </a:rPr>
              <a:t> hayatına inanmalarıdır. </a:t>
            </a:r>
            <a:r>
              <a:rPr lang="tr-TR" sz="1600" dirty="0">
                <a:solidFill>
                  <a:srgbClr val="000000"/>
                </a:solidFill>
                <a:latin typeface="Calibri"/>
                <a:ea typeface="Calibri" pitchFamily="34" charset="0"/>
                <a:cs typeface="Times New Roman" pitchFamily="18" charset="0"/>
              </a:rPr>
              <a:t>Çü</a:t>
            </a:r>
            <a:r>
              <a:rPr lang="tr-TR" sz="1600" dirty="0">
                <a:solidFill>
                  <a:srgbClr val="000000"/>
                </a:solidFill>
                <a:latin typeface="Times New Roman" pitchFamily="18" charset="0"/>
                <a:ea typeface="Calibri" pitchFamily="34" charset="0"/>
                <a:cs typeface="Times New Roman" pitchFamily="18" charset="0"/>
              </a:rPr>
              <a:t>nk</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 insanlar </a:t>
            </a:r>
            <a:r>
              <a:rPr lang="tr-TR" sz="1600" dirty="0" err="1">
                <a:solidFill>
                  <a:srgbClr val="000000"/>
                </a:solidFill>
                <a:latin typeface="Times New Roman" pitchFamily="18" charset="0"/>
                <a:ea typeface="Calibri" pitchFamily="34" charset="0"/>
                <a:cs typeface="Times New Roman" pitchFamily="18" charset="0"/>
              </a:rPr>
              <a:t>ahirete</a:t>
            </a:r>
            <a:r>
              <a:rPr lang="tr-TR" sz="1600" dirty="0">
                <a:solidFill>
                  <a:srgbClr val="000000"/>
                </a:solidFill>
                <a:latin typeface="Times New Roman" pitchFamily="18" charset="0"/>
                <a:ea typeface="Calibri" pitchFamily="34" charset="0"/>
                <a:cs typeface="Times New Roman" pitchFamily="18" charset="0"/>
              </a:rPr>
              <a:t> inanarak pek </a:t>
            </a:r>
            <a:r>
              <a:rPr lang="tr-TR" sz="1600" dirty="0">
                <a:solidFill>
                  <a:srgbClr val="000000"/>
                </a:solidFill>
                <a:latin typeface="Calibri"/>
                <a:ea typeface="Calibri" pitchFamily="34" charset="0"/>
                <a:cs typeface="Times New Roman" pitchFamily="18" charset="0"/>
              </a:rPr>
              <a:t>ç</a:t>
            </a:r>
            <a:r>
              <a:rPr lang="tr-TR" sz="1600" dirty="0">
                <a:solidFill>
                  <a:srgbClr val="000000"/>
                </a:solidFill>
                <a:latin typeface="Times New Roman" pitchFamily="18" charset="0"/>
                <a:ea typeface="Calibri" pitchFamily="34" charset="0"/>
                <a:cs typeface="Times New Roman" pitchFamily="18" charset="0"/>
              </a:rPr>
              <a:t>ok haksızlık karşısında susarak ve itiraz etmeyerek yapılanların cezasının </a:t>
            </a:r>
            <a:r>
              <a:rPr lang="tr-TR" sz="1600" dirty="0" err="1">
                <a:solidFill>
                  <a:srgbClr val="000000"/>
                </a:solidFill>
                <a:latin typeface="Times New Roman" pitchFamily="18" charset="0"/>
                <a:ea typeface="Calibri" pitchFamily="34" charset="0"/>
                <a:cs typeface="Times New Roman" pitchFamily="18" charset="0"/>
              </a:rPr>
              <a:t>ahirette</a:t>
            </a:r>
            <a:r>
              <a:rPr lang="tr-TR" sz="1600" dirty="0">
                <a:solidFill>
                  <a:srgbClr val="000000"/>
                </a:solidFill>
                <a:latin typeface="Times New Roman" pitchFamily="18" charset="0"/>
                <a:ea typeface="Calibri" pitchFamily="34" charset="0"/>
                <a:cs typeface="Times New Roman" pitchFamily="18" charset="0"/>
              </a:rPr>
              <a:t> verileceğini d</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ş</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nmektedirler.</a:t>
            </a:r>
            <a:endParaRPr lang="tr-TR" sz="1600" dirty="0">
              <a:solidFill>
                <a:prstClr val="black"/>
              </a:solidFill>
              <a:latin typeface="Arial" pitchFamily="34" charset="0"/>
              <a:cs typeface="Arial" pitchFamily="34" charset="0"/>
            </a:endParaRPr>
          </a:p>
        </p:txBody>
      </p:sp>
    </p:spTree>
    <p:extLst>
      <p:ext uri="{BB962C8B-B14F-4D97-AF65-F5344CB8AC3E}">
        <p14:creationId xmlns:p14="http://schemas.microsoft.com/office/powerpoint/2010/main" val="134051176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5" name="Rectangle 1"/>
          <p:cNvSpPr>
            <a:spLocks noChangeArrowheads="1"/>
          </p:cNvSpPr>
          <p:nvPr/>
        </p:nvSpPr>
        <p:spPr bwMode="auto">
          <a:xfrm>
            <a:off x="1952596" y="1214423"/>
            <a:ext cx="8429684" cy="452431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just" fontAlgn="base">
              <a:spcBef>
                <a:spcPct val="0"/>
              </a:spcBef>
              <a:spcAft>
                <a:spcPct val="0"/>
              </a:spcAft>
            </a:pPr>
            <a:r>
              <a:rPr lang="tr-TR" sz="1600" b="1" dirty="0">
                <a:solidFill>
                  <a:srgbClr val="000000"/>
                </a:solidFill>
                <a:latin typeface="Times New Roman" pitchFamily="18" charset="0"/>
                <a:ea typeface="Calibri" pitchFamily="34" charset="0"/>
                <a:cs typeface="Times New Roman" pitchFamily="18" charset="0"/>
              </a:rPr>
              <a:t>2. Toplumsal Değişimi Takviye Edici Bir Etken Olarak Din</a:t>
            </a:r>
            <a:endParaRPr lang="tr-TR" sz="1600" dirty="0">
              <a:solidFill>
                <a:prstClr val="black"/>
              </a:solidFill>
              <a:latin typeface="Arial" pitchFamily="34" charset="0"/>
              <a:cs typeface="Arial" pitchFamily="34" charset="0"/>
            </a:endParaRPr>
          </a:p>
          <a:p>
            <a:pPr algn="just" eaLnBrk="0" fontAlgn="base" hangingPunct="0">
              <a:spcBef>
                <a:spcPct val="0"/>
              </a:spcBef>
              <a:spcAft>
                <a:spcPct val="0"/>
              </a:spcAft>
            </a:pPr>
            <a:r>
              <a:rPr lang="tr-TR" sz="1600" dirty="0">
                <a:solidFill>
                  <a:srgbClr val="000000"/>
                </a:solidFill>
                <a:latin typeface="Times New Roman" pitchFamily="18" charset="0"/>
                <a:ea typeface="Calibri" pitchFamily="34" charset="0"/>
                <a:cs typeface="Times New Roman" pitchFamily="18" charset="0"/>
              </a:rPr>
              <a:t>Tarihte ve g</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n</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m</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zde dinin toplumsal değişimde takviye edici bir etken olarak da rol fark edilebilir.  Dinin bu y</a:t>
            </a:r>
            <a:r>
              <a:rPr lang="tr-TR" sz="1600" dirty="0">
                <a:solidFill>
                  <a:srgbClr val="000000"/>
                </a:solidFill>
                <a:latin typeface="Calibri"/>
                <a:ea typeface="Calibri" pitchFamily="34" charset="0"/>
                <a:cs typeface="Times New Roman" pitchFamily="18" charset="0"/>
              </a:rPr>
              <a:t>ö</a:t>
            </a:r>
            <a:r>
              <a:rPr lang="tr-TR" sz="1600" dirty="0">
                <a:solidFill>
                  <a:srgbClr val="000000"/>
                </a:solidFill>
                <a:latin typeface="Times New Roman" pitchFamily="18" charset="0"/>
                <a:ea typeface="Calibri" pitchFamily="34" charset="0"/>
                <a:cs typeface="Times New Roman" pitchFamily="18" charset="0"/>
              </a:rPr>
              <a:t>ndeki rol</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n</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 Hıristiyanlıkta, İslamiyet</a:t>
            </a:r>
            <a:r>
              <a:rPr lang="tr-TR" sz="1600" dirty="0">
                <a:solidFill>
                  <a:srgbClr val="000000"/>
                </a:solidFill>
                <a:latin typeface="Calibri"/>
                <a:ea typeface="Calibri" pitchFamily="34" charset="0"/>
                <a:cs typeface="Times New Roman" pitchFamily="18" charset="0"/>
              </a:rPr>
              <a:t>’</a:t>
            </a:r>
            <a:r>
              <a:rPr lang="tr-TR" sz="1600" dirty="0">
                <a:solidFill>
                  <a:srgbClr val="000000"/>
                </a:solidFill>
                <a:latin typeface="Times New Roman" pitchFamily="18" charset="0"/>
                <a:ea typeface="Calibri" pitchFamily="34" charset="0"/>
                <a:cs typeface="Times New Roman" pitchFamily="18" charset="0"/>
              </a:rPr>
              <a:t>te hatta diğer pek </a:t>
            </a:r>
            <a:r>
              <a:rPr lang="tr-TR" sz="1600" dirty="0">
                <a:solidFill>
                  <a:srgbClr val="000000"/>
                </a:solidFill>
                <a:latin typeface="Calibri"/>
                <a:ea typeface="Calibri" pitchFamily="34" charset="0"/>
                <a:cs typeface="Times New Roman" pitchFamily="18" charset="0"/>
              </a:rPr>
              <a:t>ç</a:t>
            </a:r>
            <a:r>
              <a:rPr lang="tr-TR" sz="1600" dirty="0">
                <a:solidFill>
                  <a:srgbClr val="000000"/>
                </a:solidFill>
                <a:latin typeface="Times New Roman" pitchFamily="18" charset="0"/>
                <a:ea typeface="Calibri" pitchFamily="34" charset="0"/>
                <a:cs typeface="Times New Roman" pitchFamily="18" charset="0"/>
              </a:rPr>
              <a:t>ok dinlerde ya da dini oluşumda g</a:t>
            </a:r>
            <a:r>
              <a:rPr lang="tr-TR" sz="1600" dirty="0">
                <a:solidFill>
                  <a:srgbClr val="000000"/>
                </a:solidFill>
                <a:latin typeface="Calibri"/>
                <a:ea typeface="Calibri" pitchFamily="34" charset="0"/>
                <a:cs typeface="Times New Roman" pitchFamily="18" charset="0"/>
              </a:rPr>
              <a:t>ö</a:t>
            </a:r>
            <a:r>
              <a:rPr lang="tr-TR" sz="1600" dirty="0">
                <a:solidFill>
                  <a:srgbClr val="000000"/>
                </a:solidFill>
                <a:latin typeface="Times New Roman" pitchFamily="18" charset="0"/>
                <a:ea typeface="Calibri" pitchFamily="34" charset="0"/>
                <a:cs typeface="Times New Roman" pitchFamily="18" charset="0"/>
              </a:rPr>
              <a:t>rmek m</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mk</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nd</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r. Dinler, kendilerine karşı olmadıklarını g</a:t>
            </a:r>
            <a:r>
              <a:rPr lang="tr-TR" sz="1600" dirty="0">
                <a:solidFill>
                  <a:srgbClr val="000000"/>
                </a:solidFill>
                <a:latin typeface="Calibri"/>
                <a:ea typeface="Calibri" pitchFamily="34" charset="0"/>
                <a:cs typeface="Times New Roman" pitchFamily="18" charset="0"/>
              </a:rPr>
              <a:t>ö</a:t>
            </a:r>
            <a:r>
              <a:rPr lang="tr-TR" sz="1600" dirty="0">
                <a:solidFill>
                  <a:srgbClr val="000000"/>
                </a:solidFill>
                <a:latin typeface="Times New Roman" pitchFamily="18" charset="0"/>
                <a:ea typeface="Calibri" pitchFamily="34" charset="0"/>
                <a:cs typeface="Times New Roman" pitchFamily="18" charset="0"/>
              </a:rPr>
              <a:t>rd</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kleri durumlarda değişimi desteklemekte, dindarlar, değişimi ve değişim akt</a:t>
            </a:r>
            <a:r>
              <a:rPr lang="tr-TR" sz="1600" dirty="0">
                <a:solidFill>
                  <a:srgbClr val="000000"/>
                </a:solidFill>
                <a:latin typeface="Calibri"/>
                <a:ea typeface="Calibri" pitchFamily="34" charset="0"/>
                <a:cs typeface="Times New Roman" pitchFamily="18" charset="0"/>
              </a:rPr>
              <a:t>ö</a:t>
            </a:r>
            <a:r>
              <a:rPr lang="tr-TR" sz="1600" dirty="0">
                <a:solidFill>
                  <a:srgbClr val="000000"/>
                </a:solidFill>
                <a:latin typeface="Times New Roman" pitchFamily="18" charset="0"/>
                <a:ea typeface="Calibri" pitchFamily="34" charset="0"/>
                <a:cs typeface="Times New Roman" pitchFamily="18" charset="0"/>
              </a:rPr>
              <a:t>rlerini takviye etmektedirler.</a:t>
            </a:r>
            <a:endParaRPr lang="tr-TR" sz="1600" dirty="0">
              <a:solidFill>
                <a:prstClr val="black"/>
              </a:solidFill>
              <a:latin typeface="Arial" pitchFamily="34" charset="0"/>
              <a:cs typeface="Arial" pitchFamily="34" charset="0"/>
            </a:endParaRPr>
          </a:p>
          <a:p>
            <a:pPr algn="just" eaLnBrk="0" fontAlgn="base" hangingPunct="0">
              <a:spcBef>
                <a:spcPct val="0"/>
              </a:spcBef>
              <a:spcAft>
                <a:spcPct val="0"/>
              </a:spcAft>
            </a:pPr>
            <a:r>
              <a:rPr lang="tr-TR" sz="1600" dirty="0">
                <a:solidFill>
                  <a:srgbClr val="000000"/>
                </a:solidFill>
                <a:latin typeface="Times New Roman" pitchFamily="18" charset="0"/>
                <a:ea typeface="Calibri" pitchFamily="34" charset="0"/>
                <a:cs typeface="Times New Roman" pitchFamily="18" charset="0"/>
              </a:rPr>
              <a:t> </a:t>
            </a:r>
            <a:r>
              <a:rPr lang="tr-TR" sz="1600" dirty="0" err="1">
                <a:solidFill>
                  <a:srgbClr val="000000"/>
                </a:solidFill>
                <a:latin typeface="Times New Roman" pitchFamily="18" charset="0"/>
                <a:ea typeface="Calibri" pitchFamily="34" charset="0"/>
                <a:cs typeface="Times New Roman" pitchFamily="18" charset="0"/>
              </a:rPr>
              <a:t>Max</a:t>
            </a:r>
            <a:r>
              <a:rPr lang="tr-TR" sz="1600" dirty="0">
                <a:solidFill>
                  <a:srgbClr val="000000"/>
                </a:solidFill>
                <a:latin typeface="Times New Roman" pitchFamily="18" charset="0"/>
                <a:ea typeface="Calibri" pitchFamily="34" charset="0"/>
                <a:cs typeface="Times New Roman" pitchFamily="18" charset="0"/>
              </a:rPr>
              <a:t> </a:t>
            </a:r>
            <a:r>
              <a:rPr lang="tr-TR" sz="1600" dirty="0" err="1">
                <a:solidFill>
                  <a:srgbClr val="000000"/>
                </a:solidFill>
                <a:latin typeface="Times New Roman" pitchFamily="18" charset="0"/>
                <a:ea typeface="Calibri" pitchFamily="34" charset="0"/>
                <a:cs typeface="Times New Roman" pitchFamily="18" charset="0"/>
              </a:rPr>
              <a:t>Weber</a:t>
            </a:r>
            <a:r>
              <a:rPr lang="tr-TR" sz="1600" dirty="0">
                <a:solidFill>
                  <a:srgbClr val="000000"/>
                </a:solidFill>
                <a:latin typeface="Times New Roman" pitchFamily="18" charset="0"/>
                <a:ea typeface="Calibri" pitchFamily="34" charset="0"/>
                <a:cs typeface="Times New Roman" pitchFamily="18" charset="0"/>
              </a:rPr>
              <a:t>, Batı toplumlarındaki k</a:t>
            </a:r>
            <a:r>
              <a:rPr lang="tr-TR" sz="1600" dirty="0">
                <a:solidFill>
                  <a:srgbClr val="000000"/>
                </a:solidFill>
                <a:latin typeface="Calibri"/>
                <a:ea typeface="Calibri" pitchFamily="34" charset="0"/>
                <a:cs typeface="Times New Roman" pitchFamily="18" charset="0"/>
              </a:rPr>
              <a:t>ö</a:t>
            </a:r>
            <a:r>
              <a:rPr lang="tr-TR" sz="1600" dirty="0">
                <a:solidFill>
                  <a:srgbClr val="000000"/>
                </a:solidFill>
                <a:latin typeface="Times New Roman" pitchFamily="18" charset="0"/>
                <a:ea typeface="Calibri" pitchFamily="34" charset="0"/>
                <a:cs typeface="Times New Roman" pitchFamily="18" charset="0"/>
              </a:rPr>
              <a:t>kl</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 değişimler bağlamında modern kapitalizmin ortaya </a:t>
            </a:r>
            <a:r>
              <a:rPr lang="tr-TR" sz="1600" dirty="0">
                <a:solidFill>
                  <a:srgbClr val="000000"/>
                </a:solidFill>
                <a:latin typeface="Calibri"/>
                <a:ea typeface="Calibri" pitchFamily="34" charset="0"/>
                <a:cs typeface="Times New Roman" pitchFamily="18" charset="0"/>
              </a:rPr>
              <a:t>ç</a:t>
            </a:r>
            <a:r>
              <a:rPr lang="tr-TR" sz="1600" dirty="0">
                <a:solidFill>
                  <a:srgbClr val="000000"/>
                </a:solidFill>
                <a:latin typeface="Times New Roman" pitchFamily="18" charset="0"/>
                <a:ea typeface="Calibri" pitchFamily="34" charset="0"/>
                <a:cs typeface="Times New Roman" pitchFamily="18" charset="0"/>
              </a:rPr>
              <a:t>ıkıp gelişmesinde Protestanlığın rol</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 </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zerinde durmuştur. Ona g</a:t>
            </a:r>
            <a:r>
              <a:rPr lang="tr-TR" sz="1600" dirty="0">
                <a:solidFill>
                  <a:srgbClr val="000000"/>
                </a:solidFill>
                <a:latin typeface="Calibri"/>
                <a:ea typeface="Calibri" pitchFamily="34" charset="0"/>
                <a:cs typeface="Times New Roman" pitchFamily="18" charset="0"/>
              </a:rPr>
              <a:t>ö</a:t>
            </a:r>
            <a:r>
              <a:rPr lang="tr-TR" sz="1600" dirty="0">
                <a:solidFill>
                  <a:srgbClr val="000000"/>
                </a:solidFill>
                <a:latin typeface="Times New Roman" pitchFamily="18" charset="0"/>
                <a:ea typeface="Calibri" pitchFamily="34" charset="0"/>
                <a:cs typeface="Times New Roman" pitchFamily="18" charset="0"/>
              </a:rPr>
              <a:t>re modern anlamıyla kapitalizmin oluşmasında, Batı</a:t>
            </a:r>
            <a:r>
              <a:rPr lang="tr-TR" sz="1600" dirty="0">
                <a:solidFill>
                  <a:srgbClr val="000000"/>
                </a:solidFill>
                <a:latin typeface="Calibri"/>
                <a:ea typeface="Calibri" pitchFamily="34" charset="0"/>
                <a:cs typeface="Times New Roman" pitchFamily="18" charset="0"/>
              </a:rPr>
              <a:t>’</a:t>
            </a:r>
            <a:r>
              <a:rPr lang="tr-TR" sz="1600" dirty="0">
                <a:solidFill>
                  <a:srgbClr val="000000"/>
                </a:solidFill>
                <a:latin typeface="Times New Roman" pitchFamily="18" charset="0"/>
                <a:ea typeface="Calibri" pitchFamily="34" charset="0"/>
                <a:cs typeface="Times New Roman" pitchFamily="18" charset="0"/>
              </a:rPr>
              <a:t>da, </a:t>
            </a:r>
            <a:r>
              <a:rPr lang="tr-TR" sz="1600" dirty="0" err="1">
                <a:solidFill>
                  <a:srgbClr val="000000"/>
                </a:solidFill>
                <a:latin typeface="Times New Roman" pitchFamily="18" charset="0"/>
                <a:ea typeface="Calibri" pitchFamily="34" charset="0"/>
                <a:cs typeface="Times New Roman" pitchFamily="18" charset="0"/>
              </a:rPr>
              <a:t>Kalvinist</a:t>
            </a:r>
            <a:r>
              <a:rPr lang="tr-TR" sz="1600" dirty="0">
                <a:solidFill>
                  <a:srgbClr val="000000"/>
                </a:solidFill>
                <a:latin typeface="Times New Roman" pitchFamily="18" charset="0"/>
                <a:ea typeface="Calibri" pitchFamily="34" charset="0"/>
                <a:cs typeface="Times New Roman" pitchFamily="18" charset="0"/>
              </a:rPr>
              <a:t>, </a:t>
            </a:r>
            <a:r>
              <a:rPr lang="tr-TR" sz="1600" dirty="0" err="1">
                <a:solidFill>
                  <a:srgbClr val="000000"/>
                </a:solidFill>
                <a:latin typeface="Times New Roman" pitchFamily="18" charset="0"/>
                <a:ea typeface="Calibri" pitchFamily="34" charset="0"/>
                <a:cs typeface="Times New Roman" pitchFamily="18" charset="0"/>
              </a:rPr>
              <a:t>Pietist</a:t>
            </a:r>
            <a:r>
              <a:rPr lang="tr-TR" sz="1600" dirty="0">
                <a:solidFill>
                  <a:srgbClr val="000000"/>
                </a:solidFill>
                <a:latin typeface="Times New Roman" pitchFamily="18" charset="0"/>
                <a:ea typeface="Calibri" pitchFamily="34" charset="0"/>
                <a:cs typeface="Times New Roman" pitchFamily="18" charset="0"/>
              </a:rPr>
              <a:t>, </a:t>
            </a:r>
            <a:r>
              <a:rPr lang="tr-TR" sz="1600" dirty="0" err="1">
                <a:solidFill>
                  <a:srgbClr val="000000"/>
                </a:solidFill>
                <a:latin typeface="Times New Roman" pitchFamily="18" charset="0"/>
                <a:ea typeface="Calibri" pitchFamily="34" charset="0"/>
                <a:cs typeface="Times New Roman" pitchFamily="18" charset="0"/>
              </a:rPr>
              <a:t>Baptist</a:t>
            </a:r>
            <a:r>
              <a:rPr lang="tr-TR" sz="1600" dirty="0">
                <a:solidFill>
                  <a:srgbClr val="000000"/>
                </a:solidFill>
                <a:latin typeface="Times New Roman" pitchFamily="18" charset="0"/>
                <a:ea typeface="Calibri" pitchFamily="34" charset="0"/>
                <a:cs typeface="Times New Roman" pitchFamily="18" charset="0"/>
              </a:rPr>
              <a:t> ve </a:t>
            </a:r>
            <a:r>
              <a:rPr lang="tr-TR" sz="1600" dirty="0" err="1">
                <a:solidFill>
                  <a:srgbClr val="000000"/>
                </a:solidFill>
                <a:latin typeface="Times New Roman" pitchFamily="18" charset="0"/>
                <a:ea typeface="Calibri" pitchFamily="34" charset="0"/>
                <a:cs typeface="Times New Roman" pitchFamily="18" charset="0"/>
              </a:rPr>
              <a:t>Metodist</a:t>
            </a:r>
            <a:r>
              <a:rPr lang="tr-TR" sz="1600" dirty="0">
                <a:solidFill>
                  <a:srgbClr val="000000"/>
                </a:solidFill>
                <a:latin typeface="Times New Roman" pitchFamily="18" charset="0"/>
                <a:ea typeface="Calibri" pitchFamily="34" charset="0"/>
                <a:cs typeface="Times New Roman" pitchFamily="18" charset="0"/>
              </a:rPr>
              <a:t> Protestan </a:t>
            </a:r>
            <a:r>
              <a:rPr lang="tr-TR" sz="1600" dirty="0">
                <a:solidFill>
                  <a:srgbClr val="000000"/>
                </a:solidFill>
                <a:latin typeface="Calibri"/>
                <a:ea typeface="Calibri" pitchFamily="34" charset="0"/>
                <a:cs typeface="Times New Roman" pitchFamily="18" charset="0"/>
              </a:rPr>
              <a:t>ç</a:t>
            </a:r>
            <a:r>
              <a:rPr lang="tr-TR" sz="1600" dirty="0">
                <a:solidFill>
                  <a:srgbClr val="000000"/>
                </a:solidFill>
                <a:latin typeface="Times New Roman" pitchFamily="18" charset="0"/>
                <a:ea typeface="Calibri" pitchFamily="34" charset="0"/>
                <a:cs typeface="Times New Roman" pitchFamily="18" charset="0"/>
              </a:rPr>
              <a:t>evrelerin yaşayışında beliren </a:t>
            </a:r>
            <a:r>
              <a:rPr lang="tr-TR" sz="1600" dirty="0" err="1">
                <a:solidFill>
                  <a:srgbClr val="000000"/>
                </a:solidFill>
                <a:latin typeface="Times New Roman" pitchFamily="18" charset="0"/>
                <a:ea typeface="Calibri" pitchFamily="34" charset="0"/>
                <a:cs typeface="Times New Roman" pitchFamily="18" charset="0"/>
              </a:rPr>
              <a:t>p</a:t>
            </a:r>
            <a:r>
              <a:rPr lang="tr-TR" sz="1600" dirty="0" err="1">
                <a:solidFill>
                  <a:srgbClr val="000000"/>
                </a:solidFill>
                <a:latin typeface="Calibri"/>
                <a:ea typeface="Calibri" pitchFamily="34" charset="0"/>
                <a:cs typeface="Times New Roman" pitchFamily="18" charset="0"/>
              </a:rPr>
              <a:t>ü</a:t>
            </a:r>
            <a:r>
              <a:rPr lang="tr-TR" sz="1600" dirty="0" err="1">
                <a:solidFill>
                  <a:srgbClr val="000000"/>
                </a:solidFill>
                <a:latin typeface="Times New Roman" pitchFamily="18" charset="0"/>
                <a:ea typeface="Calibri" pitchFamily="34" charset="0"/>
                <a:cs typeface="Times New Roman" pitchFamily="18" charset="0"/>
              </a:rPr>
              <a:t>ritanizm</a:t>
            </a:r>
            <a:r>
              <a:rPr lang="tr-TR" sz="1600" dirty="0">
                <a:solidFill>
                  <a:srgbClr val="000000"/>
                </a:solidFill>
                <a:latin typeface="Times New Roman" pitchFamily="18" charset="0"/>
                <a:ea typeface="Calibri" pitchFamily="34" charset="0"/>
                <a:cs typeface="Times New Roman" pitchFamily="18" charset="0"/>
              </a:rPr>
              <a:t> bi</a:t>
            </a:r>
            <a:r>
              <a:rPr lang="tr-TR" sz="1600" dirty="0">
                <a:solidFill>
                  <a:srgbClr val="000000"/>
                </a:solidFill>
                <a:latin typeface="Calibri"/>
                <a:ea typeface="Calibri" pitchFamily="34" charset="0"/>
                <a:cs typeface="Times New Roman" pitchFamily="18" charset="0"/>
              </a:rPr>
              <a:t>ç</a:t>
            </a:r>
            <a:r>
              <a:rPr lang="tr-TR" sz="1600" dirty="0">
                <a:solidFill>
                  <a:srgbClr val="000000"/>
                </a:solidFill>
                <a:latin typeface="Times New Roman" pitchFamily="18" charset="0"/>
                <a:ea typeface="Calibri" pitchFamily="34" charset="0"/>
                <a:cs typeface="Times New Roman" pitchFamily="18" charset="0"/>
              </a:rPr>
              <a:t>imindeki bir zahitlik anlayışının etkisi b</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y</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k olmuştur.</a:t>
            </a:r>
            <a:endParaRPr lang="tr-TR" sz="1600" dirty="0">
              <a:solidFill>
                <a:prstClr val="black"/>
              </a:solidFill>
              <a:latin typeface="Arial" pitchFamily="34" charset="0"/>
              <a:cs typeface="Arial" pitchFamily="34" charset="0"/>
            </a:endParaRPr>
          </a:p>
          <a:p>
            <a:pPr algn="just" eaLnBrk="0" fontAlgn="base" hangingPunct="0">
              <a:spcBef>
                <a:spcPct val="0"/>
              </a:spcBef>
              <a:spcAft>
                <a:spcPct val="0"/>
              </a:spcAft>
            </a:pPr>
            <a:r>
              <a:rPr lang="tr-TR" sz="1600" dirty="0">
                <a:solidFill>
                  <a:srgbClr val="000000"/>
                </a:solidFill>
                <a:latin typeface="Times New Roman" pitchFamily="18" charset="0"/>
                <a:ea typeface="Calibri" pitchFamily="34" charset="0"/>
                <a:cs typeface="Times New Roman" pitchFamily="18" charset="0"/>
              </a:rPr>
              <a:t>İslam</a:t>
            </a:r>
            <a:r>
              <a:rPr lang="tr-TR" sz="1600" dirty="0">
                <a:solidFill>
                  <a:srgbClr val="000000"/>
                </a:solidFill>
                <a:latin typeface="Calibri"/>
                <a:ea typeface="Calibri" pitchFamily="34" charset="0"/>
                <a:cs typeface="Times New Roman" pitchFamily="18" charset="0"/>
              </a:rPr>
              <a:t>’</a:t>
            </a:r>
            <a:r>
              <a:rPr lang="tr-TR" sz="1600" dirty="0">
                <a:solidFill>
                  <a:srgbClr val="000000"/>
                </a:solidFill>
                <a:latin typeface="Times New Roman" pitchFamily="18" charset="0"/>
                <a:ea typeface="Calibri" pitchFamily="34" charset="0"/>
                <a:cs typeface="Times New Roman" pitchFamily="18" charset="0"/>
              </a:rPr>
              <a:t>ın doğduğu d</a:t>
            </a:r>
            <a:r>
              <a:rPr lang="tr-TR" sz="1600" dirty="0">
                <a:solidFill>
                  <a:srgbClr val="000000"/>
                </a:solidFill>
                <a:latin typeface="Calibri"/>
                <a:ea typeface="Calibri" pitchFamily="34" charset="0"/>
                <a:cs typeface="Times New Roman" pitchFamily="18" charset="0"/>
              </a:rPr>
              <a:t>ö</a:t>
            </a:r>
            <a:r>
              <a:rPr lang="tr-TR" sz="1600" dirty="0">
                <a:solidFill>
                  <a:srgbClr val="000000"/>
                </a:solidFill>
                <a:latin typeface="Times New Roman" pitchFamily="18" charset="0"/>
                <a:ea typeface="Calibri" pitchFamily="34" charset="0"/>
                <a:cs typeface="Times New Roman" pitchFamily="18" charset="0"/>
              </a:rPr>
              <a:t>neme baktığımızda da İslamiyet</a:t>
            </a:r>
            <a:r>
              <a:rPr lang="tr-TR" sz="1600" dirty="0">
                <a:solidFill>
                  <a:srgbClr val="000000"/>
                </a:solidFill>
                <a:latin typeface="Calibri"/>
                <a:ea typeface="Calibri" pitchFamily="34" charset="0"/>
                <a:cs typeface="Times New Roman" pitchFamily="18" charset="0"/>
              </a:rPr>
              <a:t>’</a:t>
            </a:r>
            <a:r>
              <a:rPr lang="tr-TR" sz="1600" dirty="0">
                <a:solidFill>
                  <a:srgbClr val="000000"/>
                </a:solidFill>
                <a:latin typeface="Times New Roman" pitchFamily="18" charset="0"/>
                <a:ea typeface="Calibri" pitchFamily="34" charset="0"/>
                <a:cs typeface="Times New Roman" pitchFamily="18" charset="0"/>
              </a:rPr>
              <a:t>in toplumsal adaletsizliği ortadan kaldırarak ahlaki temellere dayanan bir toplum oluşturma </a:t>
            </a:r>
            <a:r>
              <a:rPr lang="tr-TR" sz="1600" dirty="0">
                <a:solidFill>
                  <a:srgbClr val="000000"/>
                </a:solidFill>
                <a:latin typeface="Calibri"/>
                <a:ea typeface="Calibri" pitchFamily="34" charset="0"/>
                <a:cs typeface="Times New Roman" pitchFamily="18" charset="0"/>
              </a:rPr>
              <a:t>ç</a:t>
            </a:r>
            <a:r>
              <a:rPr lang="tr-TR" sz="1600" dirty="0">
                <a:solidFill>
                  <a:srgbClr val="000000"/>
                </a:solidFill>
                <a:latin typeface="Times New Roman" pitchFamily="18" charset="0"/>
                <a:ea typeface="Calibri" pitchFamily="34" charset="0"/>
                <a:cs typeface="Times New Roman" pitchFamily="18" charset="0"/>
              </a:rPr>
              <a:t>abası k</a:t>
            </a:r>
            <a:r>
              <a:rPr lang="tr-TR" sz="1600" dirty="0">
                <a:solidFill>
                  <a:srgbClr val="000000"/>
                </a:solidFill>
                <a:latin typeface="Calibri"/>
                <a:ea typeface="Calibri" pitchFamily="34" charset="0"/>
                <a:cs typeface="Times New Roman" pitchFamily="18" charset="0"/>
              </a:rPr>
              <a:t>ö</a:t>
            </a:r>
            <a:r>
              <a:rPr lang="tr-TR" sz="1600" dirty="0">
                <a:solidFill>
                  <a:srgbClr val="000000"/>
                </a:solidFill>
                <a:latin typeface="Times New Roman" pitchFamily="18" charset="0"/>
                <a:ea typeface="Calibri" pitchFamily="34" charset="0"/>
                <a:cs typeface="Times New Roman" pitchFamily="18" charset="0"/>
              </a:rPr>
              <a:t>kl</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 bir toplumsal değişimi meydana getirmiştir. Bu anlamda İslam dini bu y</a:t>
            </a:r>
            <a:r>
              <a:rPr lang="tr-TR" sz="1600" dirty="0">
                <a:solidFill>
                  <a:srgbClr val="000000"/>
                </a:solidFill>
                <a:latin typeface="Calibri"/>
                <a:ea typeface="Calibri" pitchFamily="34" charset="0"/>
                <a:cs typeface="Times New Roman" pitchFamily="18" charset="0"/>
              </a:rPr>
              <a:t>ö</a:t>
            </a:r>
            <a:r>
              <a:rPr lang="tr-TR" sz="1600" dirty="0">
                <a:solidFill>
                  <a:srgbClr val="000000"/>
                </a:solidFill>
                <a:latin typeface="Times New Roman" pitchFamily="18" charset="0"/>
                <a:ea typeface="Calibri" pitchFamily="34" charset="0"/>
                <a:cs typeface="Times New Roman" pitchFamily="18" charset="0"/>
              </a:rPr>
              <a:t>nde bir toplumsal değişimi engellemenin aksine teşvik edici bir rol </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stlenmektedir.</a:t>
            </a:r>
            <a:endParaRPr lang="tr-TR" sz="1600" dirty="0">
              <a:solidFill>
                <a:prstClr val="black"/>
              </a:solidFill>
              <a:latin typeface="Arial" pitchFamily="34" charset="0"/>
              <a:cs typeface="Arial" pitchFamily="34" charset="0"/>
            </a:endParaRPr>
          </a:p>
          <a:p>
            <a:pPr algn="just" eaLnBrk="0" fontAlgn="base" hangingPunct="0">
              <a:spcBef>
                <a:spcPct val="0"/>
              </a:spcBef>
              <a:spcAft>
                <a:spcPct val="0"/>
              </a:spcAft>
            </a:pPr>
            <a:r>
              <a:rPr lang="tr-TR" sz="1600" dirty="0">
                <a:solidFill>
                  <a:srgbClr val="000000"/>
                </a:solidFill>
                <a:latin typeface="Times New Roman" pitchFamily="18" charset="0"/>
                <a:ea typeface="Calibri" pitchFamily="34" charset="0"/>
                <a:cs typeface="Times New Roman" pitchFamily="18" charset="0"/>
              </a:rPr>
              <a:t>Din ayrıca,  </a:t>
            </a:r>
            <a:r>
              <a:rPr lang="tr-TR" sz="1600" dirty="0">
                <a:solidFill>
                  <a:srgbClr val="000000"/>
                </a:solidFill>
                <a:latin typeface="Calibri"/>
                <a:ea typeface="Calibri" pitchFamily="34" charset="0"/>
                <a:cs typeface="Times New Roman" pitchFamily="18" charset="0"/>
              </a:rPr>
              <a:t>ç</a:t>
            </a:r>
            <a:r>
              <a:rPr lang="tr-TR" sz="1600" dirty="0">
                <a:solidFill>
                  <a:srgbClr val="000000"/>
                </a:solidFill>
                <a:latin typeface="Times New Roman" pitchFamily="18" charset="0"/>
                <a:ea typeface="Calibri" pitchFamily="34" charset="0"/>
                <a:cs typeface="Times New Roman" pitchFamily="18" charset="0"/>
              </a:rPr>
              <a:t>atışma yoluyla toplumsal değişimde takviye edici bir etken olabilir. Din her zaman b</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t</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nleştirici bir rol oynamamıştır, bazen şiddetli </a:t>
            </a:r>
            <a:r>
              <a:rPr lang="tr-TR" sz="1600" dirty="0">
                <a:solidFill>
                  <a:srgbClr val="000000"/>
                </a:solidFill>
                <a:latin typeface="Calibri"/>
                <a:ea typeface="Calibri" pitchFamily="34" charset="0"/>
                <a:cs typeface="Times New Roman" pitchFamily="18" charset="0"/>
              </a:rPr>
              <a:t>ç</a:t>
            </a:r>
            <a:r>
              <a:rPr lang="tr-TR" sz="1600" dirty="0">
                <a:solidFill>
                  <a:srgbClr val="000000"/>
                </a:solidFill>
                <a:latin typeface="Times New Roman" pitchFamily="18" charset="0"/>
                <a:ea typeface="Calibri" pitchFamily="34" charset="0"/>
                <a:cs typeface="Times New Roman" pitchFamily="18" charset="0"/>
              </a:rPr>
              <a:t>atışmalara da sebep olmuştur. </a:t>
            </a:r>
            <a:r>
              <a:rPr lang="tr-TR" sz="1600" dirty="0">
                <a:solidFill>
                  <a:srgbClr val="000000"/>
                </a:solidFill>
                <a:latin typeface="Calibri"/>
                <a:ea typeface="Calibri" pitchFamily="34" charset="0"/>
                <a:cs typeface="Times New Roman" pitchFamily="18" charset="0"/>
              </a:rPr>
              <a:t>Ö</a:t>
            </a:r>
            <a:r>
              <a:rPr lang="tr-TR" sz="1600" dirty="0">
                <a:solidFill>
                  <a:srgbClr val="000000"/>
                </a:solidFill>
                <a:latin typeface="Times New Roman" pitchFamily="18" charset="0"/>
                <a:ea typeface="Calibri" pitchFamily="34" charset="0"/>
                <a:cs typeface="Times New Roman" pitchFamily="18" charset="0"/>
              </a:rPr>
              <a:t>rneğin R. K. </a:t>
            </a:r>
            <a:r>
              <a:rPr lang="tr-TR" sz="1600" dirty="0" err="1">
                <a:solidFill>
                  <a:srgbClr val="000000"/>
                </a:solidFill>
                <a:latin typeface="Times New Roman" pitchFamily="18" charset="0"/>
                <a:ea typeface="Calibri" pitchFamily="34" charset="0"/>
                <a:cs typeface="Times New Roman" pitchFamily="18" charset="0"/>
              </a:rPr>
              <a:t>Merton</a:t>
            </a:r>
            <a:r>
              <a:rPr lang="tr-TR" sz="1600" dirty="0" err="1">
                <a:solidFill>
                  <a:srgbClr val="000000"/>
                </a:solidFill>
                <a:latin typeface="Calibri"/>
                <a:ea typeface="Calibri" pitchFamily="34" charset="0"/>
                <a:cs typeface="Times New Roman" pitchFamily="18" charset="0"/>
              </a:rPr>
              <a:t>’</a:t>
            </a:r>
            <a:r>
              <a:rPr lang="tr-TR" sz="1600" dirty="0" err="1">
                <a:solidFill>
                  <a:srgbClr val="000000"/>
                </a:solidFill>
                <a:latin typeface="Times New Roman" pitchFamily="18" charset="0"/>
                <a:ea typeface="Calibri" pitchFamily="34" charset="0"/>
                <a:cs typeface="Times New Roman" pitchFamily="18" charset="0"/>
              </a:rPr>
              <a:t>a</a:t>
            </a:r>
            <a:r>
              <a:rPr lang="tr-TR" sz="1600" dirty="0">
                <a:solidFill>
                  <a:srgbClr val="000000"/>
                </a:solidFill>
                <a:latin typeface="Times New Roman" pitchFamily="18" charset="0"/>
                <a:ea typeface="Calibri" pitchFamily="34" charset="0"/>
                <a:cs typeface="Times New Roman" pitchFamily="18" charset="0"/>
              </a:rPr>
              <a:t> g</a:t>
            </a:r>
            <a:r>
              <a:rPr lang="tr-TR" sz="1600" dirty="0">
                <a:solidFill>
                  <a:srgbClr val="000000"/>
                </a:solidFill>
                <a:latin typeface="Calibri"/>
                <a:ea typeface="Calibri" pitchFamily="34" charset="0"/>
                <a:cs typeface="Times New Roman" pitchFamily="18" charset="0"/>
              </a:rPr>
              <a:t>ö</a:t>
            </a:r>
            <a:r>
              <a:rPr lang="tr-TR" sz="1600" dirty="0">
                <a:solidFill>
                  <a:srgbClr val="000000"/>
                </a:solidFill>
                <a:latin typeface="Times New Roman" pitchFamily="18" charset="0"/>
                <a:ea typeface="Calibri" pitchFamily="34" charset="0"/>
                <a:cs typeface="Times New Roman" pitchFamily="18" charset="0"/>
              </a:rPr>
              <a:t>re inan</a:t>
            </a:r>
            <a:r>
              <a:rPr lang="tr-TR" sz="1600" dirty="0">
                <a:solidFill>
                  <a:srgbClr val="000000"/>
                </a:solidFill>
                <a:latin typeface="Calibri"/>
                <a:ea typeface="Calibri" pitchFamily="34" charset="0"/>
                <a:cs typeface="Times New Roman" pitchFamily="18" charset="0"/>
              </a:rPr>
              <a:t>ç</a:t>
            </a:r>
            <a:r>
              <a:rPr lang="tr-TR" sz="1600" dirty="0">
                <a:solidFill>
                  <a:srgbClr val="000000"/>
                </a:solidFill>
                <a:latin typeface="Times New Roman" pitchFamily="18" charset="0"/>
                <a:ea typeface="Calibri" pitchFamily="34" charset="0"/>
                <a:cs typeface="Times New Roman" pitchFamily="18" charset="0"/>
              </a:rPr>
              <a:t> i</a:t>
            </a:r>
            <a:r>
              <a:rPr lang="tr-TR" sz="1600" dirty="0">
                <a:solidFill>
                  <a:srgbClr val="000000"/>
                </a:solidFill>
                <a:latin typeface="Calibri"/>
                <a:ea typeface="Calibri" pitchFamily="34" charset="0"/>
                <a:cs typeface="Times New Roman" pitchFamily="18" charset="0"/>
              </a:rPr>
              <a:t>ç</a:t>
            </a:r>
            <a:r>
              <a:rPr lang="tr-TR" sz="1600" dirty="0">
                <a:solidFill>
                  <a:srgbClr val="000000"/>
                </a:solidFill>
                <a:latin typeface="Times New Roman" pitchFamily="18" charset="0"/>
                <a:ea typeface="Calibri" pitchFamily="34" charset="0"/>
                <a:cs typeface="Times New Roman" pitchFamily="18" charset="0"/>
              </a:rPr>
              <a:t>in yapılan savaşlar,dinin yıkıcı g</a:t>
            </a:r>
            <a:r>
              <a:rPr lang="tr-TR" sz="1600" dirty="0">
                <a:solidFill>
                  <a:srgbClr val="000000"/>
                </a:solidFill>
                <a:latin typeface="Calibri"/>
                <a:ea typeface="Calibri" pitchFamily="34" charset="0"/>
                <a:cs typeface="Times New Roman" pitchFamily="18" charset="0"/>
              </a:rPr>
              <a:t>üç</a:t>
            </a:r>
            <a:r>
              <a:rPr lang="tr-TR" sz="1600" dirty="0">
                <a:solidFill>
                  <a:srgbClr val="000000"/>
                </a:solidFill>
                <a:latin typeface="Times New Roman" pitchFamily="18" charset="0"/>
                <a:ea typeface="Calibri" pitchFamily="34" charset="0"/>
                <a:cs typeface="Times New Roman" pitchFamily="18" charset="0"/>
              </a:rPr>
              <a:t>lerine işaret etmektedir. Bazı dini sistemler, egemenli kabul ederler; diğer bir kısmı ise,egemenlik altında bulunanlara, mevcut egemenlik ilişkilerini yıkmanın y</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ce dini bir g</a:t>
            </a:r>
            <a:r>
              <a:rPr lang="tr-TR" sz="1600" dirty="0">
                <a:solidFill>
                  <a:srgbClr val="000000"/>
                </a:solidFill>
                <a:latin typeface="Calibri"/>
                <a:ea typeface="Calibri" pitchFamily="34" charset="0"/>
                <a:cs typeface="Times New Roman" pitchFamily="18" charset="0"/>
              </a:rPr>
              <a:t>ö</a:t>
            </a:r>
            <a:r>
              <a:rPr lang="tr-TR" sz="1600" dirty="0">
                <a:solidFill>
                  <a:srgbClr val="000000"/>
                </a:solidFill>
                <a:latin typeface="Times New Roman" pitchFamily="18" charset="0"/>
                <a:ea typeface="Calibri" pitchFamily="34" charset="0"/>
                <a:cs typeface="Times New Roman" pitchFamily="18" charset="0"/>
              </a:rPr>
              <a:t>rev olduğuna dair dayanak </a:t>
            </a:r>
            <a:r>
              <a:rPr lang="tr-TR" sz="1600" dirty="0">
                <a:solidFill>
                  <a:srgbClr val="000000"/>
                </a:solidFill>
                <a:latin typeface="Calibri"/>
                <a:ea typeface="Calibri" pitchFamily="34" charset="0"/>
                <a:cs typeface="Times New Roman" pitchFamily="18" charset="0"/>
              </a:rPr>
              <a:t>ç</a:t>
            </a:r>
            <a:r>
              <a:rPr lang="tr-TR" sz="1600" dirty="0">
                <a:solidFill>
                  <a:srgbClr val="000000"/>
                </a:solidFill>
                <a:latin typeface="Times New Roman" pitchFamily="18" charset="0"/>
                <a:ea typeface="Calibri" pitchFamily="34" charset="0"/>
                <a:cs typeface="Times New Roman" pitchFamily="18" charset="0"/>
              </a:rPr>
              <a:t>er</a:t>
            </a:r>
            <a:r>
              <a:rPr lang="tr-TR" sz="1600" dirty="0">
                <a:solidFill>
                  <a:srgbClr val="000000"/>
                </a:solidFill>
                <a:latin typeface="Calibri"/>
                <a:ea typeface="Calibri" pitchFamily="34" charset="0"/>
                <a:cs typeface="Times New Roman" pitchFamily="18" charset="0"/>
              </a:rPr>
              <a:t>ç</a:t>
            </a:r>
            <a:r>
              <a:rPr lang="tr-TR" sz="1600" dirty="0">
                <a:solidFill>
                  <a:srgbClr val="000000"/>
                </a:solidFill>
                <a:latin typeface="Times New Roman" pitchFamily="18" charset="0"/>
                <a:ea typeface="Calibri" pitchFamily="34" charset="0"/>
                <a:cs typeface="Times New Roman" pitchFamily="18" charset="0"/>
              </a:rPr>
              <a:t>evesi temin ederler.</a:t>
            </a:r>
            <a:endParaRPr lang="tr-TR" sz="1600" dirty="0">
              <a:solidFill>
                <a:prstClr val="black"/>
              </a:solidFill>
              <a:latin typeface="Arial" pitchFamily="34" charset="0"/>
              <a:cs typeface="Arial" pitchFamily="34" charset="0"/>
            </a:endParaRPr>
          </a:p>
        </p:txBody>
      </p:sp>
    </p:spTree>
    <p:extLst>
      <p:ext uri="{BB962C8B-B14F-4D97-AF65-F5344CB8AC3E}">
        <p14:creationId xmlns:p14="http://schemas.microsoft.com/office/powerpoint/2010/main" val="76750489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10.xml.rels><?xml version="1.0" encoding="UTF-8" standalone="yes"?>
<Relationships xmlns="http://schemas.openxmlformats.org/package/2006/relationships"><Relationship Id="rId1" Type="http://schemas.openxmlformats.org/officeDocument/2006/relationships/image" Target="../media/image1.jpeg"/></Relationships>
</file>

<file path=ppt/theme/_rels/theme11.xml.rels><?xml version="1.0" encoding="UTF-8" standalone="yes"?>
<Relationships xmlns="http://schemas.openxmlformats.org/package/2006/relationships"><Relationship Id="rId1" Type="http://schemas.openxmlformats.org/officeDocument/2006/relationships/image" Target="../media/image1.jpeg"/></Relationships>
</file>

<file path=ppt/theme/_rels/theme12.xml.rels><?xml version="1.0" encoding="UTF-8" standalone="yes"?>
<Relationships xmlns="http://schemas.openxmlformats.org/package/2006/relationships"><Relationship Id="rId1" Type="http://schemas.openxmlformats.org/officeDocument/2006/relationships/image" Target="../media/image1.jpeg"/></Relationships>
</file>

<file path=ppt/theme/_rels/theme13.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_rels/theme3.xml.rels><?xml version="1.0" encoding="UTF-8" standalone="yes"?>
<Relationships xmlns="http://schemas.openxmlformats.org/package/2006/relationships"><Relationship Id="rId1" Type="http://schemas.openxmlformats.org/officeDocument/2006/relationships/image" Target="../media/image1.jpeg"/></Relationships>
</file>

<file path=ppt/theme/_rels/theme4.xml.rels><?xml version="1.0" encoding="UTF-8" standalone="yes"?>
<Relationships xmlns="http://schemas.openxmlformats.org/package/2006/relationships"><Relationship Id="rId1" Type="http://schemas.openxmlformats.org/officeDocument/2006/relationships/image" Target="../media/image1.jpeg"/></Relationships>
</file>

<file path=ppt/theme/_rels/theme5.xml.rels><?xml version="1.0" encoding="UTF-8" standalone="yes"?>
<Relationships xmlns="http://schemas.openxmlformats.org/package/2006/relationships"><Relationship Id="rId1" Type="http://schemas.openxmlformats.org/officeDocument/2006/relationships/image" Target="../media/image1.jpeg"/></Relationships>
</file>

<file path=ppt/theme/_rels/theme6.xml.rels><?xml version="1.0" encoding="UTF-8" standalone="yes"?>
<Relationships xmlns="http://schemas.openxmlformats.org/package/2006/relationships"><Relationship Id="rId1" Type="http://schemas.openxmlformats.org/officeDocument/2006/relationships/image" Target="../media/image1.jpeg"/></Relationships>
</file>

<file path=ppt/theme/_rels/theme7.xml.rels><?xml version="1.0" encoding="UTF-8" standalone="yes"?>
<Relationships xmlns="http://schemas.openxmlformats.org/package/2006/relationships"><Relationship Id="rId1" Type="http://schemas.openxmlformats.org/officeDocument/2006/relationships/image" Target="../media/image1.jpeg"/></Relationships>
</file>

<file path=ppt/theme/_rels/theme8.xml.rels><?xml version="1.0" encoding="UTF-8" standalone="yes"?>
<Relationships xmlns="http://schemas.openxmlformats.org/package/2006/relationships"><Relationship Id="rId1" Type="http://schemas.openxmlformats.org/officeDocument/2006/relationships/image" Target="../media/image1.jpeg"/></Relationships>
</file>

<file path=ppt/theme/_rels/theme9.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umba">
  <a:themeElements>
    <a:clrScheme name="Cumba">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Cumba">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umba">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10.xml><?xml version="1.0" encoding="utf-8"?>
<a:theme xmlns:a="http://schemas.openxmlformats.org/drawingml/2006/main" name="9_Cumba">
  <a:themeElements>
    <a:clrScheme name="Cumba">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Cumba">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umba">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11.xml><?xml version="1.0" encoding="utf-8"?>
<a:theme xmlns:a="http://schemas.openxmlformats.org/drawingml/2006/main" name="10_Cumba">
  <a:themeElements>
    <a:clrScheme name="Cumba">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Cumba">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umba">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12.xml><?xml version="1.0" encoding="utf-8"?>
<a:theme xmlns:a="http://schemas.openxmlformats.org/drawingml/2006/main" name="11_Cumba">
  <a:themeElements>
    <a:clrScheme name="Cumba">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Cumba">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umba">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13.xml><?xml version="1.0" encoding="utf-8"?>
<a:theme xmlns:a="http://schemas.openxmlformats.org/drawingml/2006/main" name="12_Cumba">
  <a:themeElements>
    <a:clrScheme name="Cumba">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Cumba">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umba">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2.xml><?xml version="1.0" encoding="utf-8"?>
<a:theme xmlns:a="http://schemas.openxmlformats.org/drawingml/2006/main" name="1_Cumba">
  <a:themeElements>
    <a:clrScheme name="Cumba">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Cumba">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umba">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3.xml><?xml version="1.0" encoding="utf-8"?>
<a:theme xmlns:a="http://schemas.openxmlformats.org/drawingml/2006/main" name="2_Cumba">
  <a:themeElements>
    <a:clrScheme name="Cumba">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Cumba">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umba">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4.xml><?xml version="1.0" encoding="utf-8"?>
<a:theme xmlns:a="http://schemas.openxmlformats.org/drawingml/2006/main" name="3_Cumba">
  <a:themeElements>
    <a:clrScheme name="Cumba">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Cumba">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umba">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5.xml><?xml version="1.0" encoding="utf-8"?>
<a:theme xmlns:a="http://schemas.openxmlformats.org/drawingml/2006/main" name="4_Cumba">
  <a:themeElements>
    <a:clrScheme name="Cumba">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Cumba">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umba">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6.xml><?xml version="1.0" encoding="utf-8"?>
<a:theme xmlns:a="http://schemas.openxmlformats.org/drawingml/2006/main" name="5_Cumba">
  <a:themeElements>
    <a:clrScheme name="Cumba">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Cumba">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umba">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7.xml><?xml version="1.0" encoding="utf-8"?>
<a:theme xmlns:a="http://schemas.openxmlformats.org/drawingml/2006/main" name="6_Cumba">
  <a:themeElements>
    <a:clrScheme name="Cumba">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Cumba">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umba">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8.xml><?xml version="1.0" encoding="utf-8"?>
<a:theme xmlns:a="http://schemas.openxmlformats.org/drawingml/2006/main" name="7_Cumba">
  <a:themeElements>
    <a:clrScheme name="Cumba">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Cumba">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umba">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9.xml><?xml version="1.0" encoding="utf-8"?>
<a:theme xmlns:a="http://schemas.openxmlformats.org/drawingml/2006/main" name="8_Cumba">
  <a:themeElements>
    <a:clrScheme name="Cumba">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Cumba">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umba">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2801</Words>
  <Application>Microsoft Office PowerPoint</Application>
  <PresentationFormat>Geniş ekran</PresentationFormat>
  <Paragraphs>66</Paragraphs>
  <Slides>13</Slides>
  <Notes>0</Notes>
  <HiddenSlides>0</HiddenSlides>
  <MMClips>0</MMClips>
  <ScaleCrop>false</ScaleCrop>
  <HeadingPairs>
    <vt:vector size="6" baseType="variant">
      <vt:variant>
        <vt:lpstr>Kullanılan Yazı Tipleri</vt:lpstr>
      </vt:variant>
      <vt:variant>
        <vt:i4>6</vt:i4>
      </vt:variant>
      <vt:variant>
        <vt:lpstr>Tema</vt:lpstr>
      </vt:variant>
      <vt:variant>
        <vt:i4>13</vt:i4>
      </vt:variant>
      <vt:variant>
        <vt:lpstr>Slayt Başlıkları</vt:lpstr>
      </vt:variant>
      <vt:variant>
        <vt:i4>13</vt:i4>
      </vt:variant>
    </vt:vector>
  </HeadingPairs>
  <TitlesOfParts>
    <vt:vector size="32" baseType="lpstr">
      <vt:lpstr>Arial</vt:lpstr>
      <vt:lpstr>Calibri</vt:lpstr>
      <vt:lpstr>Century Schoolbook</vt:lpstr>
      <vt:lpstr>Times New Roman</vt:lpstr>
      <vt:lpstr>Wingdings</vt:lpstr>
      <vt:lpstr>Wingdings 2</vt:lpstr>
      <vt:lpstr>Cumba</vt:lpstr>
      <vt:lpstr>1_Cumba</vt:lpstr>
      <vt:lpstr>2_Cumba</vt:lpstr>
      <vt:lpstr>3_Cumba</vt:lpstr>
      <vt:lpstr>4_Cumba</vt:lpstr>
      <vt:lpstr>5_Cumba</vt:lpstr>
      <vt:lpstr>6_Cumba</vt:lpstr>
      <vt:lpstr>7_Cumba</vt:lpstr>
      <vt:lpstr>8_Cumba</vt:lpstr>
      <vt:lpstr>9_Cumba</vt:lpstr>
      <vt:lpstr>10_Cumba</vt:lpstr>
      <vt:lpstr>11_Cumba</vt:lpstr>
      <vt:lpstr>12_Cumba</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Esra</dc:creator>
  <cp:lastModifiedBy>Esra</cp:lastModifiedBy>
  <cp:revision>1</cp:revision>
  <dcterms:created xsi:type="dcterms:W3CDTF">2018-03-07T12:37:28Z</dcterms:created>
  <dcterms:modified xsi:type="dcterms:W3CDTF">2018-03-07T12:37:33Z</dcterms:modified>
</cp:coreProperties>
</file>