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4" r:id="rId5"/>
    <p:sldId id="263" r:id="rId6"/>
    <p:sldId id="257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503" y="365125"/>
            <a:ext cx="12087497" cy="1325563"/>
          </a:xfrm>
        </p:spPr>
        <p:txBody>
          <a:bodyPr>
            <a:normAutofit/>
          </a:bodyPr>
          <a:lstStyle/>
          <a:p>
            <a:pPr algn="just"/>
            <a:r>
              <a:rPr lang="tr-TR" sz="3600" b="1" dirty="0"/>
              <a:t>Elementlerin Kristalleşmedeki dağılımları Eser Elementler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6181129"/>
              </p:ext>
            </p:extLst>
          </p:nvPr>
        </p:nvGraphicFramePr>
        <p:xfrm>
          <a:off x="715189" y="2374265"/>
          <a:ext cx="10866123" cy="4305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087">
                  <a:extLst>
                    <a:ext uri="{9D8B030D-6E8A-4147-A177-3AD203B41FA5}">
                      <a16:colId xmlns:a16="http://schemas.microsoft.com/office/drawing/2014/main" val="69798221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568070386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412653365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21403906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074197677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428378429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207131825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246051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426153411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412878019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1294206379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539432922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945850903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3294376704"/>
                    </a:ext>
                  </a:extLst>
                </a:gridCol>
                <a:gridCol w="717574">
                  <a:extLst>
                    <a:ext uri="{9D8B030D-6E8A-4147-A177-3AD203B41FA5}">
                      <a16:colId xmlns:a16="http://schemas.microsoft.com/office/drawing/2014/main" val="706666562"/>
                    </a:ext>
                  </a:extLst>
                </a:gridCol>
              </a:tblGrid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Rb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272,5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333,5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319,8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375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379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325,5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387,7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417,5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366,8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343,8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425,6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52379889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1537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1757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613,1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782,4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740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2118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492,5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287,8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92316504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Th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41,8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59,7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86,7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545298986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26,2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00867028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4,3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9910222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Nb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58455111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Ce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110,6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165,4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212,5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191,9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398,8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90,5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193,6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500434543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Hf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3,4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07163479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Zr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947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120,8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236,2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199,8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263,1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138,2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509,1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323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08343684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1,3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12,3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21045377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Sr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698,9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301,6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470,4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547,6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594,2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732,8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195,9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212,4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82,2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89,6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126,4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30965562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Co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33,7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977419450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33,2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23,7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23,6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54740814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La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124,1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93,7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165,3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272,7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130,7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53,3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167,5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146,8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162,5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590667793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Rb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343,8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389,4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425,6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401,5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205,7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277,7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130,5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305,1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290,6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318,9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328,7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224306481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287,8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353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429,2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117,7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135,2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236,7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176,4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206,8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264,6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63669725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Th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25,5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88,1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104,6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49,6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69,8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604616768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17,3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11,1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22,6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24,8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6,6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26,4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304924439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3,7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4245374782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Nb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30,2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27,4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22,8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88,4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46,2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34,7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47,9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31,6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36,8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17515605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Ce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156,1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184,8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193,6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156,1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291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199,2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391,1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332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248,4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263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143,9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123,4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165,1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392226519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Hf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13,1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9,9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7,5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751468462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Zr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512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509,1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565,9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812,2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235,3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729,7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578,6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452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671,1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464,8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391,7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280,2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1289512075"/>
                  </a:ext>
                </a:extLst>
              </a:tr>
              <a:tr h="829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12,3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5,7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4,4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0,9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1,8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1,9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1,2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10,6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8,2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963" marR="16963" marT="0" marB="0" anchor="b"/>
                </a:tc>
                <a:extLst>
                  <a:ext uri="{0D108BD9-81ED-4DB2-BD59-A6C34878D82A}">
                    <a16:rowId xmlns:a16="http://schemas.microsoft.com/office/drawing/2014/main" val="2307853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Kabuk</a:t>
            </a:r>
            <a:r>
              <a:rPr lang="en-US" dirty="0" smtClean="0"/>
              <a:t> </a:t>
            </a:r>
            <a:r>
              <a:rPr lang="en-US" dirty="0" err="1" smtClean="0"/>
              <a:t>Kalınlıkları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Ölçülür</a:t>
            </a:r>
            <a:endParaRPr lang="tr-TR" dirty="0"/>
          </a:p>
        </p:txBody>
      </p:sp>
      <p:pic>
        <p:nvPicPr>
          <p:cNvPr id="3074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011" y="1536568"/>
            <a:ext cx="7367452" cy="53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28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992" y="1027906"/>
            <a:ext cx="7917203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379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omposition types of continental  cru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667" y="1543283"/>
            <a:ext cx="8949236" cy="491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7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103" y="633412"/>
            <a:ext cx="7966166" cy="59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572" y="39125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Kıta </a:t>
            </a:r>
            <a:r>
              <a:rPr lang="en-US" sz="4000" dirty="0" err="1" smtClean="0"/>
              <a:t>Kabuğunun</a:t>
            </a:r>
            <a:r>
              <a:rPr lang="en-US" sz="4000" dirty="0"/>
              <a:t> </a:t>
            </a:r>
            <a:r>
              <a:rPr lang="en-US" sz="4000" dirty="0" err="1" smtClean="0"/>
              <a:t>Kalınlıkları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Petrolojik</a:t>
            </a:r>
            <a:r>
              <a:rPr lang="en-US" sz="4000" dirty="0" smtClean="0"/>
              <a:t> </a:t>
            </a:r>
            <a:r>
              <a:rPr lang="en-US" sz="4000" dirty="0" err="1" smtClean="0"/>
              <a:t>Önemleri</a:t>
            </a:r>
            <a:endParaRPr lang="tr-TR" sz="4000" dirty="0"/>
          </a:p>
        </p:txBody>
      </p:sp>
      <p:pic>
        <p:nvPicPr>
          <p:cNvPr id="2050" name="Picture 2" descr="composition types of continental  crust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399" y="1913980"/>
            <a:ext cx="7367945" cy="464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244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378</Words>
  <Application>Microsoft Office PowerPoint</Application>
  <PresentationFormat>Widescreen</PresentationFormat>
  <Paragraphs>364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JEM 310 PETROLOJİ</vt:lpstr>
      <vt:lpstr>Elementlerin Kristalleşmedeki dağılımları Eser Elementler</vt:lpstr>
      <vt:lpstr>Kabuk Kalınlıkları Nasıl Ölçülür</vt:lpstr>
      <vt:lpstr>PowerPoint Presentation</vt:lpstr>
      <vt:lpstr>PowerPoint Presentation</vt:lpstr>
      <vt:lpstr>PowerPoint Presentation</vt:lpstr>
      <vt:lpstr>Kıta Kabuğunun Kalınlıkları ve Petrolojik Önemleri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14</cp:revision>
  <dcterms:created xsi:type="dcterms:W3CDTF">2018-02-08T13:34:19Z</dcterms:created>
  <dcterms:modified xsi:type="dcterms:W3CDTF">2018-02-10T16:54:35Z</dcterms:modified>
</cp:coreProperties>
</file>