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4" r:id="rId5"/>
    <p:sldId id="263" r:id="rId6"/>
    <p:sldId id="257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03" y="365125"/>
            <a:ext cx="12087497" cy="1325563"/>
          </a:xfrm>
        </p:spPr>
        <p:txBody>
          <a:bodyPr>
            <a:normAutofit/>
          </a:bodyPr>
          <a:lstStyle/>
          <a:p>
            <a:pPr algn="just"/>
            <a:r>
              <a:rPr lang="tr-TR" sz="3600" b="1" dirty="0"/>
              <a:t>Elementlerin Kristalleşmedeki dağılımları Eser Elementler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181129"/>
              </p:ext>
            </p:extLst>
          </p:nvPr>
        </p:nvGraphicFramePr>
        <p:xfrm>
          <a:off x="715189" y="2374265"/>
          <a:ext cx="10866123" cy="430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087">
                  <a:extLst>
                    <a:ext uri="{9D8B030D-6E8A-4147-A177-3AD203B41FA5}">
                      <a16:colId xmlns:a16="http://schemas.microsoft.com/office/drawing/2014/main" val="69798221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56807038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12653365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2140390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074197677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28378429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713182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246051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26153411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41287801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29420637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53943292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94585090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294376704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706666562"/>
                    </a:ext>
                  </a:extLst>
                </a:gridCol>
              </a:tblGrid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Rb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272,5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325,5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366,8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425,6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2379889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1757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613,1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782,4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740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92316504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Th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41,8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59,7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4529898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00867028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9910222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58455111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165,4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191,9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90,5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0043454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Hf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07163479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Zr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947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199,8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263,1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138,2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323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08343684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1045377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470,4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547,6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594,2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732,8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195,9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212,4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82,2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126,4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30965562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97741945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23,6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474081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165,3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130,7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146,8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162,5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9066779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Rb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425,6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130,5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318,9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328,7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22430648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135,2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206,8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264,6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63669725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Th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49,6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69,8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60461676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22,6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24,8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04924439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4537478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17515605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165,1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39222651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Hf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75146846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Zr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812,2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235,3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729,7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280,2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28951207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307853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Kabuk</a:t>
            </a:r>
            <a:r>
              <a:rPr lang="en-US" dirty="0" smtClean="0"/>
              <a:t> </a:t>
            </a:r>
            <a:r>
              <a:rPr lang="en-US" dirty="0" err="1" smtClean="0"/>
              <a:t>Kalınlıkları</a:t>
            </a:r>
            <a:r>
              <a:rPr lang="en-US" dirty="0" smtClean="0"/>
              <a:t> </a:t>
            </a:r>
            <a:r>
              <a:rPr lang="en-US" dirty="0" err="1" smtClean="0"/>
              <a:t>Nasıl</a:t>
            </a:r>
            <a:r>
              <a:rPr lang="en-US" dirty="0" smtClean="0"/>
              <a:t> </a:t>
            </a:r>
            <a:r>
              <a:rPr lang="en-US" dirty="0" err="1" smtClean="0"/>
              <a:t>Ölçülür</a:t>
            </a:r>
            <a:endParaRPr lang="tr-TR" dirty="0"/>
          </a:p>
        </p:txBody>
      </p:sp>
      <p:pic>
        <p:nvPicPr>
          <p:cNvPr id="3074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4011" y="1536568"/>
            <a:ext cx="7367452" cy="5353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284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6992" y="1027906"/>
            <a:ext cx="7917203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796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omposition types of continental 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667" y="1543283"/>
            <a:ext cx="8949236" cy="491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77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103" y="633412"/>
            <a:ext cx="7966166" cy="597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2" y="39125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Kıta </a:t>
            </a:r>
            <a:r>
              <a:rPr lang="en-US" sz="4000" dirty="0" err="1" smtClean="0"/>
              <a:t>Kabuğunun</a:t>
            </a:r>
            <a:r>
              <a:rPr lang="en-US" sz="4000" dirty="0"/>
              <a:t> </a:t>
            </a:r>
            <a:r>
              <a:rPr lang="en-US" sz="4000" dirty="0" err="1" smtClean="0"/>
              <a:t>Kalınlıkları</a:t>
            </a:r>
            <a:r>
              <a:rPr lang="en-US" sz="4000" dirty="0" smtClean="0"/>
              <a:t> </a:t>
            </a:r>
            <a:r>
              <a:rPr lang="en-US" sz="4000" dirty="0" err="1" smtClean="0"/>
              <a:t>ve</a:t>
            </a:r>
            <a:r>
              <a:rPr lang="en-US" sz="4000" dirty="0" smtClean="0"/>
              <a:t> </a:t>
            </a:r>
            <a:r>
              <a:rPr lang="en-US" sz="4000" dirty="0" err="1" smtClean="0"/>
              <a:t>Petrolojik</a:t>
            </a:r>
            <a:r>
              <a:rPr lang="en-US" sz="4000" dirty="0" smtClean="0"/>
              <a:t> </a:t>
            </a:r>
            <a:r>
              <a:rPr lang="en-US" sz="4000" dirty="0" err="1" smtClean="0"/>
              <a:t>Önemleri</a:t>
            </a:r>
            <a:endParaRPr lang="tr-TR" sz="4000" dirty="0"/>
          </a:p>
        </p:txBody>
      </p:sp>
      <p:pic>
        <p:nvPicPr>
          <p:cNvPr id="2050" name="Picture 2" descr="composition types of continental  crust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399" y="1913980"/>
            <a:ext cx="7367945" cy="464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244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378</Words>
  <Application>Microsoft Office PowerPoint</Application>
  <PresentationFormat>Widescreen</PresentationFormat>
  <Paragraphs>364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JEM 310 PETROLOJİ</vt:lpstr>
      <vt:lpstr>Elementlerin Kristalleşmedeki dağılımları Eser Elementler</vt:lpstr>
      <vt:lpstr>Kabuk Kalınlıkları Nasıl Ölçülür</vt:lpstr>
      <vt:lpstr>PowerPoint Presentation</vt:lpstr>
      <vt:lpstr>PowerPoint Presentation</vt:lpstr>
      <vt:lpstr>PowerPoint Presentation</vt:lpstr>
      <vt:lpstr>Kıta Kabuğunun Kalınlıkları ve Petrolojik Önemleri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14</cp:revision>
  <dcterms:created xsi:type="dcterms:W3CDTF">2018-02-08T13:34:19Z</dcterms:created>
  <dcterms:modified xsi:type="dcterms:W3CDTF">2018-02-10T16:54:35Z</dcterms:modified>
</cp:coreProperties>
</file>