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4" r:id="rId5"/>
    <p:sldId id="263" r:id="rId6"/>
    <p:sldId id="257" r:id="rId7"/>
    <p:sldId id="260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09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146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513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38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511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5810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0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844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42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67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760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7D446-8B88-40BD-B421-05F8AB251CC4}" type="datetimeFigureOut">
              <a:rPr lang="tr-TR" smtClean="0"/>
              <a:t>10.02.2018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599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JEM </a:t>
            </a:r>
            <a:r>
              <a:rPr lang="en-US" b="1" dirty="0" smtClean="0"/>
              <a:t>310 PETROLOJİ</a:t>
            </a:r>
            <a:endParaRPr lang="tr-T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73724"/>
            <a:ext cx="9144000" cy="165576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440" y="789486"/>
            <a:ext cx="1440000" cy="144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000" y="681605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653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03" y="365125"/>
            <a:ext cx="12087497" cy="1325563"/>
          </a:xfrm>
        </p:spPr>
        <p:txBody>
          <a:bodyPr>
            <a:normAutofit/>
          </a:bodyPr>
          <a:lstStyle/>
          <a:p>
            <a:pPr algn="just"/>
            <a:r>
              <a:rPr lang="tr-TR" sz="3600" b="1" dirty="0"/>
              <a:t>Elementlerin Kristalleşmedeki dağılımları Eser Elementler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6181129"/>
              </p:ext>
            </p:extLst>
          </p:nvPr>
        </p:nvGraphicFramePr>
        <p:xfrm>
          <a:off x="715189" y="2374265"/>
          <a:ext cx="10866123" cy="4305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0087">
                  <a:extLst>
                    <a:ext uri="{9D8B030D-6E8A-4147-A177-3AD203B41FA5}">
                      <a16:colId xmlns:a16="http://schemas.microsoft.com/office/drawing/2014/main" val="697982212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2568070386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4126533653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221403906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1074197677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4283784293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207131825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12460513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426153411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1412878019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1294206379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3539432922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3945850903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3294376704"/>
                    </a:ext>
                  </a:extLst>
                </a:gridCol>
                <a:gridCol w="717574">
                  <a:extLst>
                    <a:ext uri="{9D8B030D-6E8A-4147-A177-3AD203B41FA5}">
                      <a16:colId xmlns:a16="http://schemas.microsoft.com/office/drawing/2014/main" val="706666562"/>
                    </a:ext>
                  </a:extLst>
                </a:gridCol>
              </a:tblGrid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Rb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272,5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333,5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319,8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375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379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325,5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251,2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293,7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387,7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417,5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366,8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343,8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389,4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425,6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2523798890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Ba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1537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1444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1757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249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680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613,1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782,4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740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2118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204,8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492,5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287,8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353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429,2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2923165048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Th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35,7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41,8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56,4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27,3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59,7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86,7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79,1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57,4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3545298986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U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7,1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26,2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8,1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32,2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14,3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23,9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21,5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19,1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17,5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1008670288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Ta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4,3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299102220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Nb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29,9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40,1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56,7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60,9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62,9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38,8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43,1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124,3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42,1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30,8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23,5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30,2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27,4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584551114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Ce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110,6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165,4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212,5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122,2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191,9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398,8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90,5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353,7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204,4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205,7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230,9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184,8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193,6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2500434543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Hf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16,2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8,1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3,1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5,5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3,7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10,1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3,4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3071634795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Zr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103,5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322,2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947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685,7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120,8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194,3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236,2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199,8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263,1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138,2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183,7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512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509,1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323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1083436848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Y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10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11,1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21,3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7,3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1,3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10,3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10,1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12,3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4210453779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Sr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685,1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698,9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296,4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301,6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470,4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547,6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594,2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732,8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195,9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212,4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82,2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89,6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126,4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3309655621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Co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17,2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15,8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17,2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12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11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13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33,7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1977419450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Ga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21,1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21,7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34,6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31,6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30,8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24,3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26,1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25,1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33,2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28,8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23,7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23,6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24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254740814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La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75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124,1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93,7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165,3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236,4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82,8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272,7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130,7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53,3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144,1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167,5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146,8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162,5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3590667793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Rb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401,5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343,8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389,4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425,6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401,5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205,7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277,7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130,5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310,9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305,1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297,3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290,6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318,9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328,7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3224306481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Ba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68,7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287,8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353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429,2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68,7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136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117,7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135,2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236,7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157,3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176,4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182,2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206,8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264,6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636697258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Th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144,4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79,1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57,4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144,4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25,5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88,1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47,4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104,6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103,5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49,4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67,4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49,6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69,8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2604616768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U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49,2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21,5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19,1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17,5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49,2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17,3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24,4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11,1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22,6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17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24,8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6,6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26,4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3049244395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Ta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3,7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4245374782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Nb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22,8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23,5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30,2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27,4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22,8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79,1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34,1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88,4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46,2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34,7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47,9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31,6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36,8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2175156059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Ce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156,1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230,9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184,8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193,6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156,1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291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199,2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391,1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332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248,4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263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143,9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123,4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165,1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1392226519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Hf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10,1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13,1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7,2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7,5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2751468462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Zr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565,9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512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509,1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323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565,9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812,2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235,3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729,7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578,6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452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671,1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464,8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391,7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280,2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1289512075"/>
                  </a:ext>
                </a:extLst>
              </a:tr>
              <a:tr h="82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Y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10,3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10,1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12,3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5,7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4,4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1,8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1,9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10,6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8,2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963" marR="16963" marT="0" marB="0" anchor="b"/>
                </a:tc>
                <a:extLst>
                  <a:ext uri="{0D108BD9-81ED-4DB2-BD59-A6C34878D82A}">
                    <a16:rowId xmlns:a16="http://schemas.microsoft.com/office/drawing/2014/main" val="2307853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936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Kabuk</a:t>
            </a:r>
            <a:r>
              <a:rPr lang="en-US" dirty="0" smtClean="0"/>
              <a:t> </a:t>
            </a:r>
            <a:r>
              <a:rPr lang="en-US" dirty="0" err="1" smtClean="0"/>
              <a:t>Kalınlıkları</a:t>
            </a:r>
            <a:r>
              <a:rPr lang="en-US" dirty="0" smtClean="0"/>
              <a:t> </a:t>
            </a:r>
            <a:r>
              <a:rPr lang="en-US" dirty="0" err="1" smtClean="0"/>
              <a:t>Nasıl</a:t>
            </a:r>
            <a:r>
              <a:rPr lang="en-US" dirty="0" smtClean="0"/>
              <a:t> </a:t>
            </a:r>
            <a:r>
              <a:rPr lang="en-US" dirty="0" err="1" smtClean="0"/>
              <a:t>Ölçülür</a:t>
            </a:r>
            <a:endParaRPr lang="tr-TR" dirty="0"/>
          </a:p>
        </p:txBody>
      </p:sp>
      <p:pic>
        <p:nvPicPr>
          <p:cNvPr id="3074" name="Picture 2" descr="İlgili resi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011" y="1536568"/>
            <a:ext cx="7367452" cy="5353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8284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122" name="Picture 2" descr="İlgili resi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992" y="1027906"/>
            <a:ext cx="7917203" cy="54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3796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8" name="Picture 2" descr="composition types of continental  crust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667" y="1543283"/>
            <a:ext cx="8949236" cy="4916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677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2" descr="İlgili resi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103" y="633412"/>
            <a:ext cx="7966166" cy="597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8227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572" y="391251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Kıta </a:t>
            </a:r>
            <a:r>
              <a:rPr lang="en-US" sz="4000" dirty="0" err="1" smtClean="0"/>
              <a:t>Kabuğunun</a:t>
            </a:r>
            <a:r>
              <a:rPr lang="en-US" sz="4000" dirty="0"/>
              <a:t> </a:t>
            </a:r>
            <a:r>
              <a:rPr lang="en-US" sz="4000" dirty="0" err="1" smtClean="0"/>
              <a:t>Kalınlıkları</a:t>
            </a:r>
            <a:r>
              <a:rPr lang="en-US" sz="4000" dirty="0" smtClean="0"/>
              <a:t> </a:t>
            </a:r>
            <a:r>
              <a:rPr lang="en-US" sz="4000" dirty="0" err="1" smtClean="0"/>
              <a:t>ve</a:t>
            </a:r>
            <a:r>
              <a:rPr lang="en-US" sz="4000" dirty="0" smtClean="0"/>
              <a:t> </a:t>
            </a:r>
            <a:r>
              <a:rPr lang="en-US" sz="4000" dirty="0" err="1" smtClean="0"/>
              <a:t>Petrolojik</a:t>
            </a:r>
            <a:r>
              <a:rPr lang="en-US" sz="4000" dirty="0" smtClean="0"/>
              <a:t> </a:t>
            </a:r>
            <a:r>
              <a:rPr lang="en-US" sz="4000" dirty="0" err="1" smtClean="0"/>
              <a:t>Önemleri</a:t>
            </a:r>
            <a:endParaRPr lang="tr-TR" sz="4000" dirty="0"/>
          </a:p>
        </p:txBody>
      </p:sp>
      <p:pic>
        <p:nvPicPr>
          <p:cNvPr id="2050" name="Picture 2" descr="composition types of continental  crust ile ilgili görsel sonuc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399" y="1913980"/>
            <a:ext cx="7367945" cy="4641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0244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378</Words>
  <Application>Microsoft Office PowerPoint</Application>
  <PresentationFormat>Widescreen</PresentationFormat>
  <Paragraphs>364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JEM 310 PETROLOJİ</vt:lpstr>
      <vt:lpstr>Elementlerin Kristalleşmedeki dağılımları Eser Elementler</vt:lpstr>
      <vt:lpstr>Kabuk Kalınlıkları Nasıl Ölçülür</vt:lpstr>
      <vt:lpstr>PowerPoint Presentation</vt:lpstr>
      <vt:lpstr>PowerPoint Presentation</vt:lpstr>
      <vt:lpstr>PowerPoint Presentation</vt:lpstr>
      <vt:lpstr>Kıta Kabuğunun Kalınlıkları ve Petrolojik Önemleri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Yusuf Kagan KADIOGLU</dc:creator>
  <cp:lastModifiedBy>Yusuf Kagan KADIOGLU</cp:lastModifiedBy>
  <cp:revision>14</cp:revision>
  <dcterms:created xsi:type="dcterms:W3CDTF">2018-02-08T13:34:19Z</dcterms:created>
  <dcterms:modified xsi:type="dcterms:W3CDTF">2018-02-10T16:54:35Z</dcterms:modified>
</cp:coreProperties>
</file>