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8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414722"/>
          </a:xfrm>
        </p:spPr>
        <p:txBody>
          <a:bodyPr>
            <a:normAutofit/>
          </a:bodyPr>
          <a:lstStyle/>
          <a:p>
            <a:pPr algn="ctr"/>
            <a:r>
              <a:rPr lang="tr-TR" dirty="0" smtClean="0"/>
              <a:t>ÜST EKSTREMİTE KAS KUVVETİNİN DEĞERLENDİRİLMESİ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Scapular</a:t>
            </a:r>
            <a:r>
              <a:rPr lang="tr-TR" b="1" dirty="0" smtClean="0"/>
              <a:t> </a:t>
            </a:r>
            <a:r>
              <a:rPr lang="tr-TR" b="1" dirty="0" err="1" smtClean="0"/>
              <a:t>Adduksiyon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Trapezius</a:t>
            </a:r>
            <a:r>
              <a:rPr lang="tr-TR" dirty="0" smtClean="0"/>
              <a:t> ( orta parçası )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accessorius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  Tedavi Hareketlerinde Temel Değerlendirme Prensipleri ( A. Saadet OTMAN, </a:t>
            </a:r>
            <a:r>
              <a:rPr lang="tr-TR" dirty="0" err="1" smtClean="0"/>
              <a:t>Nezire</a:t>
            </a:r>
            <a:r>
              <a:rPr lang="tr-TR" dirty="0" smtClean="0"/>
              <a:t> KÖSE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943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Kas Kuvveti Nedir?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Bir kas veya kas grubunun maksimal efor ile dirence karşı harcadığı güç olarak tanımlandığı gibi, kişinin belli bir zaman içerisinde kasta oluşan kuvvet veya </a:t>
            </a:r>
            <a:r>
              <a:rPr lang="tr-TR" dirty="0" err="1" smtClean="0"/>
              <a:t>torque’u</a:t>
            </a:r>
            <a:r>
              <a:rPr lang="tr-TR" dirty="0" smtClean="0"/>
              <a:t> ortaya çıkarma yeteneği olarak da tanımlanabilir.</a:t>
            </a:r>
          </a:p>
          <a:p>
            <a:endParaRPr lang="tr-TR" dirty="0" smtClean="0"/>
          </a:p>
          <a:p>
            <a:r>
              <a:rPr lang="tr-TR" b="1" dirty="0" err="1" smtClean="0"/>
              <a:t>Torque</a:t>
            </a:r>
            <a:r>
              <a:rPr lang="tr-TR" b="1" dirty="0" smtClean="0"/>
              <a:t>:</a:t>
            </a:r>
            <a:r>
              <a:rPr lang="tr-TR" dirty="0" smtClean="0"/>
              <a:t> uygulanan birim kuvvet ile bu kuvvetin dönme eksenine olan dik mesafesinin çarpımıyla oluşan döndürme momentidir.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Kas Kuvvetine Etki Eden Faktörler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Kasın enine kesit alanının büyüklüğü, bir başka deyişle kasılmaya katılan </a:t>
            </a:r>
            <a:r>
              <a:rPr lang="tr-TR" dirty="0" err="1" smtClean="0"/>
              <a:t>fibril</a:t>
            </a:r>
            <a:r>
              <a:rPr lang="tr-TR" dirty="0" smtClean="0"/>
              <a:t> sayısı ve bu </a:t>
            </a:r>
            <a:r>
              <a:rPr lang="tr-TR" dirty="0" err="1" smtClean="0"/>
              <a:t>fibrillerin</a:t>
            </a:r>
            <a:r>
              <a:rPr lang="tr-TR" dirty="0" smtClean="0"/>
              <a:t> enine kesit alanının büyüklüğü</a:t>
            </a:r>
          </a:p>
          <a:p>
            <a:endParaRPr lang="tr-TR" dirty="0" smtClean="0"/>
          </a:p>
          <a:p>
            <a:r>
              <a:rPr lang="tr-TR" dirty="0" smtClean="0"/>
              <a:t>Kas lifinin tipi:  Tip 1 veya tip 2 olması</a:t>
            </a:r>
          </a:p>
          <a:p>
            <a:endParaRPr lang="tr-TR" dirty="0" smtClean="0"/>
          </a:p>
          <a:p>
            <a:r>
              <a:rPr lang="tr-TR" dirty="0" smtClean="0"/>
              <a:t>Kas </a:t>
            </a:r>
            <a:r>
              <a:rPr lang="tr-TR" dirty="0" err="1" smtClean="0"/>
              <a:t>kontraksiyonunun</a:t>
            </a:r>
            <a:r>
              <a:rPr lang="tr-TR" dirty="0" smtClean="0"/>
              <a:t> tipi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Kişinin yaşı</a:t>
            </a:r>
          </a:p>
          <a:p>
            <a:endParaRPr lang="tr-TR" dirty="0" smtClean="0"/>
          </a:p>
          <a:p>
            <a:r>
              <a:rPr lang="tr-TR" dirty="0" smtClean="0"/>
              <a:t>Cinsiyet </a:t>
            </a:r>
          </a:p>
          <a:p>
            <a:endParaRPr lang="tr-TR" dirty="0" smtClean="0"/>
          </a:p>
          <a:p>
            <a:r>
              <a:rPr lang="tr-TR" dirty="0" smtClean="0"/>
              <a:t>Yorgunluk </a:t>
            </a:r>
          </a:p>
          <a:p>
            <a:endParaRPr lang="tr-TR" dirty="0" smtClean="0"/>
          </a:p>
          <a:p>
            <a:r>
              <a:rPr lang="tr-TR" dirty="0" smtClean="0"/>
              <a:t>Beslenme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>Kas Kuvveti Değerlendirme Yöntemleri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Tensiometre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Dinamometre </a:t>
            </a:r>
          </a:p>
          <a:p>
            <a:endParaRPr lang="tr-TR" dirty="0" smtClean="0"/>
          </a:p>
          <a:p>
            <a:r>
              <a:rPr lang="tr-TR" dirty="0" smtClean="0"/>
              <a:t>Bir maksimum tekrar </a:t>
            </a:r>
          </a:p>
          <a:p>
            <a:endParaRPr lang="tr-TR" dirty="0" smtClean="0"/>
          </a:p>
          <a:p>
            <a:r>
              <a:rPr lang="tr-TR" dirty="0" smtClean="0"/>
              <a:t>Bilgisayar ilaveli aletlerle kuvvet ve kasın yaptığı işin gösterilmesi</a:t>
            </a:r>
          </a:p>
          <a:p>
            <a:endParaRPr lang="tr-TR" dirty="0" smtClean="0"/>
          </a:p>
          <a:p>
            <a:r>
              <a:rPr lang="tr-TR" dirty="0" err="1" smtClean="0"/>
              <a:t>Manuel</a:t>
            </a:r>
            <a:r>
              <a:rPr lang="tr-TR" dirty="0" smtClean="0"/>
              <a:t> kas testi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Manuel</a:t>
            </a:r>
            <a:r>
              <a:rPr lang="tr-TR" b="1" dirty="0" smtClean="0"/>
              <a:t> Kas Testi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smtClean="0"/>
              <a:t>Normal (5): </a:t>
            </a:r>
            <a:r>
              <a:rPr lang="tr-TR" dirty="0" smtClean="0"/>
              <a:t>Kas yerçekimine karşı maksimum dirençle NEH tamamlar.</a:t>
            </a:r>
          </a:p>
          <a:p>
            <a:endParaRPr lang="tr-TR" dirty="0" smtClean="0"/>
          </a:p>
          <a:p>
            <a:r>
              <a:rPr lang="tr-TR" b="1" dirty="0" smtClean="0"/>
              <a:t>İyi (4): </a:t>
            </a:r>
            <a:r>
              <a:rPr lang="tr-TR" dirty="0" smtClean="0"/>
              <a:t>Kas yerçekimine karşı maksimum dirençten daha az bir dirençle NEH tamamlar.</a:t>
            </a:r>
          </a:p>
          <a:p>
            <a:endParaRPr lang="tr-TR" dirty="0" smtClean="0"/>
          </a:p>
          <a:p>
            <a:r>
              <a:rPr lang="tr-TR" b="1" dirty="0" smtClean="0"/>
              <a:t>Orta (3) : </a:t>
            </a:r>
            <a:r>
              <a:rPr lang="tr-TR" dirty="0" smtClean="0"/>
              <a:t>Kas yerçekimine karşı NEH tamamlar.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Zayıf (2) : </a:t>
            </a:r>
            <a:r>
              <a:rPr lang="tr-TR" dirty="0" smtClean="0"/>
              <a:t>Kas yerçekimi elimine edilmiş pozisyonda NEH tamamlar.</a:t>
            </a:r>
          </a:p>
          <a:p>
            <a:endParaRPr lang="tr-TR" dirty="0" smtClean="0"/>
          </a:p>
          <a:p>
            <a:r>
              <a:rPr lang="tr-TR" b="1" dirty="0" smtClean="0"/>
              <a:t>Eser (1) : </a:t>
            </a:r>
            <a:r>
              <a:rPr lang="tr-TR" dirty="0" smtClean="0"/>
              <a:t>Eklemde hiçbir hareket açığa çıkmadan </a:t>
            </a:r>
            <a:r>
              <a:rPr lang="tr-TR" dirty="0" err="1" smtClean="0"/>
              <a:t>kontraksiyon</a:t>
            </a:r>
            <a:r>
              <a:rPr lang="tr-TR" dirty="0" smtClean="0"/>
              <a:t> hissedilir.</a:t>
            </a:r>
          </a:p>
          <a:p>
            <a:endParaRPr lang="tr-TR" dirty="0" smtClean="0"/>
          </a:p>
          <a:p>
            <a:r>
              <a:rPr lang="tr-TR" b="1" dirty="0" smtClean="0"/>
              <a:t>Tam paralizi (0) : </a:t>
            </a:r>
            <a:r>
              <a:rPr lang="tr-TR" dirty="0" smtClean="0"/>
              <a:t>Kasta hiçbir </a:t>
            </a:r>
            <a:r>
              <a:rPr lang="tr-TR" dirty="0" err="1" smtClean="0"/>
              <a:t>kontraksiyon</a:t>
            </a:r>
            <a:r>
              <a:rPr lang="tr-TR" dirty="0" smtClean="0"/>
              <a:t> hissedilmez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Skapular</a:t>
            </a:r>
            <a:r>
              <a:rPr lang="tr-TR" b="1" dirty="0" smtClean="0"/>
              <a:t> </a:t>
            </a:r>
            <a:r>
              <a:rPr lang="tr-TR" b="1" dirty="0" err="1" smtClean="0"/>
              <a:t>Abduksiyon</a:t>
            </a:r>
            <a:r>
              <a:rPr lang="tr-TR" b="1" dirty="0" smtClean="0"/>
              <a:t> ve Yukarı Doğru Rotasyon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Kas: M. </a:t>
            </a:r>
            <a:r>
              <a:rPr lang="tr-TR" dirty="0" err="1" smtClean="0"/>
              <a:t>Serratus</a:t>
            </a:r>
            <a:r>
              <a:rPr lang="tr-TR" dirty="0" smtClean="0"/>
              <a:t> </a:t>
            </a:r>
            <a:r>
              <a:rPr lang="tr-TR" dirty="0" err="1" smtClean="0"/>
              <a:t>anterior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Siniri : N. </a:t>
            </a:r>
            <a:r>
              <a:rPr lang="tr-TR" dirty="0" err="1" smtClean="0"/>
              <a:t>Thoracicus</a:t>
            </a:r>
            <a:r>
              <a:rPr lang="tr-TR" dirty="0" smtClean="0"/>
              <a:t> </a:t>
            </a:r>
            <a:r>
              <a:rPr lang="tr-TR" dirty="0" err="1" smtClean="0"/>
              <a:t>longus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Skapular</a:t>
            </a:r>
            <a:r>
              <a:rPr lang="tr-TR" b="1" dirty="0" smtClean="0"/>
              <a:t> </a:t>
            </a:r>
            <a:r>
              <a:rPr lang="tr-TR" b="1" dirty="0" err="1" smtClean="0"/>
              <a:t>Elevasyon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Kas : </a:t>
            </a:r>
            <a:r>
              <a:rPr lang="tr-TR" dirty="0" err="1" smtClean="0"/>
              <a:t>M.trapezius</a:t>
            </a:r>
            <a:r>
              <a:rPr lang="tr-TR" dirty="0" smtClean="0"/>
              <a:t> ( üst parçası )</a:t>
            </a:r>
          </a:p>
          <a:p>
            <a:r>
              <a:rPr lang="tr-TR" dirty="0" smtClean="0"/>
              <a:t>         M. </a:t>
            </a:r>
            <a:r>
              <a:rPr lang="tr-TR" dirty="0" err="1" smtClean="0"/>
              <a:t>Levator</a:t>
            </a:r>
            <a:r>
              <a:rPr lang="tr-TR" dirty="0" smtClean="0"/>
              <a:t> </a:t>
            </a:r>
            <a:r>
              <a:rPr lang="tr-TR" dirty="0" err="1" smtClean="0"/>
              <a:t>scapula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Sinir: N. </a:t>
            </a:r>
            <a:r>
              <a:rPr lang="tr-TR" dirty="0" err="1" smtClean="0"/>
              <a:t>Accessorius</a:t>
            </a:r>
            <a:endParaRPr lang="tr-TR" dirty="0" smtClean="0"/>
          </a:p>
          <a:p>
            <a:r>
              <a:rPr lang="tr-TR" dirty="0" smtClean="0"/>
              <a:t>          N. </a:t>
            </a:r>
            <a:r>
              <a:rPr lang="tr-TR" dirty="0" err="1" smtClean="0"/>
              <a:t>Dorsalis</a:t>
            </a:r>
            <a:r>
              <a:rPr lang="tr-TR" dirty="0" smtClean="0"/>
              <a:t> </a:t>
            </a:r>
            <a:r>
              <a:rPr lang="tr-TR" dirty="0" err="1" smtClean="0"/>
              <a:t>scapula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</TotalTime>
  <Words>277</Words>
  <Application>Microsoft Office PowerPoint</Application>
  <PresentationFormat>Ekran Gösterisi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Calibri</vt:lpstr>
      <vt:lpstr>Constantia</vt:lpstr>
      <vt:lpstr>Wingdings 2</vt:lpstr>
      <vt:lpstr>Akış</vt:lpstr>
      <vt:lpstr>ÜST EKSTREMİTE KAS KUVVETİNİN DEĞERLENDİRİLMESİ</vt:lpstr>
      <vt:lpstr>Kas Kuvveti Nedir?</vt:lpstr>
      <vt:lpstr>Kas Kuvvetine Etki Eden Faktörler</vt:lpstr>
      <vt:lpstr>PowerPoint Sunusu</vt:lpstr>
      <vt:lpstr>Kas Kuvveti Değerlendirme Yöntemleri</vt:lpstr>
      <vt:lpstr>Manuel Kas Testi</vt:lpstr>
      <vt:lpstr>PowerPoint Sunusu</vt:lpstr>
      <vt:lpstr>Skapular Abduksiyon ve Yukarı Doğru Rotasyon</vt:lpstr>
      <vt:lpstr>Skapular Elevasyon</vt:lpstr>
      <vt:lpstr>Scapular Adduksiyon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KAS KUVVETİNİN DEĞERLENDİRİLMESİ</dc:title>
  <dc:creator>fztmerve</dc:creator>
  <cp:lastModifiedBy>sinan sert</cp:lastModifiedBy>
  <cp:revision>10</cp:revision>
  <dcterms:created xsi:type="dcterms:W3CDTF">2019-03-26T17:19:29Z</dcterms:created>
  <dcterms:modified xsi:type="dcterms:W3CDTF">2019-07-31T08:22:49Z</dcterms:modified>
</cp:coreProperties>
</file>