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6" r:id="rId2"/>
    <p:sldId id="256" r:id="rId3"/>
    <p:sldId id="257" r:id="rId4"/>
    <p:sldId id="258" r:id="rId5"/>
    <p:sldId id="259" r:id="rId6"/>
    <p:sldId id="260" r:id="rId7"/>
    <p:sldId id="261" r:id="rId8"/>
    <p:sldId id="262" r:id="rId9"/>
    <p:sldId id="263" r:id="rId10"/>
    <p:sldId id="264" r:id="rId11"/>
    <p:sldId id="275" r:id="rId12"/>
    <p:sldId id="265" r:id="rId13"/>
    <p:sldId id="266" r:id="rId14"/>
    <p:sldId id="267" r:id="rId15"/>
    <p:sldId id="268" r:id="rId16"/>
    <p:sldId id="272" r:id="rId17"/>
    <p:sldId id="269" r:id="rId18"/>
    <p:sldId id="274" r:id="rId19"/>
    <p:sldId id="27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7" d="100"/>
          <a:sy n="87"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4.12.2019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4.12.2019</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eltabisiklet.com/" TargetMode="External"/><Relationship Id="rId2" Type="http://schemas.openxmlformats.org/officeDocument/2006/relationships/hyperlink" Target="http://www.bisikletlile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5" name="4 Dikdörtgen"/>
          <p:cNvSpPr/>
          <p:nvPr/>
        </p:nvSpPr>
        <p:spPr>
          <a:xfrm>
            <a:off x="1071538" y="3714752"/>
            <a:ext cx="7813293"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Konu : Bisiklet ve Sağlık</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Stresi azaltır!</a:t>
            </a:r>
            <a:endParaRPr lang="tr-TR" dirty="0"/>
          </a:p>
        </p:txBody>
      </p:sp>
      <p:sp>
        <p:nvSpPr>
          <p:cNvPr id="3" name="2 İçerik Yer Tutucusu"/>
          <p:cNvSpPr>
            <a:spLocks noGrp="1"/>
          </p:cNvSpPr>
          <p:nvPr>
            <p:ph idx="1"/>
          </p:nvPr>
        </p:nvSpPr>
        <p:spPr/>
        <p:txBody>
          <a:bodyPr>
            <a:normAutofit/>
          </a:bodyPr>
          <a:lstStyle/>
          <a:p>
            <a:r>
              <a:rPr lang="tr-TR" sz="2800" dirty="0" smtClean="0"/>
              <a:t>Stresin azaltılması ve eğlence için bisiklet sürüşü yapılabilir. Birçok insanın spor yapmak için zamanı ya da imkanı olmayabilir. Bunun yerine, stres ve depresyonun azaltılmasında eşit derecede yararlı olabilecek bisiklet sürmek için zaman harcayabilirsiniz.</a:t>
            </a:r>
            <a:endParaRPr lang="tr-TR" sz="2800" dirty="0"/>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cf97012-a684-49a3-a016-c301539cc9ae.jpg"/>
          <p:cNvPicPr>
            <a:picLocks noChangeAspect="1"/>
          </p:cNvPicPr>
          <p:nvPr/>
        </p:nvPicPr>
        <p:blipFill>
          <a:blip r:embed="rId2"/>
          <a:stretch>
            <a:fillRect/>
          </a:stretch>
        </p:blipFill>
        <p:spPr>
          <a:xfrm>
            <a:off x="2000232" y="214290"/>
            <a:ext cx="5494540" cy="6143644"/>
          </a:xfrm>
          <a:prstGeom prst="rect">
            <a:avLst/>
          </a:prstGeom>
        </p:spPr>
      </p:pic>
    </p:spTree>
  </p:cSld>
  <p:clrMapOvr>
    <a:masterClrMapping/>
  </p:clrMapOvr>
  <p:transition spd="slow">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Ağrıyı azaltır!</a:t>
            </a:r>
            <a:endParaRPr lang="tr-TR" dirty="0"/>
          </a:p>
        </p:txBody>
      </p:sp>
      <p:sp>
        <p:nvSpPr>
          <p:cNvPr id="3" name="2 İçerik Yer Tutucusu"/>
          <p:cNvSpPr>
            <a:spLocks noGrp="1"/>
          </p:cNvSpPr>
          <p:nvPr>
            <p:ph idx="1"/>
          </p:nvPr>
        </p:nvSpPr>
        <p:spPr/>
        <p:txBody>
          <a:bodyPr/>
          <a:lstStyle/>
          <a:p>
            <a:r>
              <a:rPr lang="tr-TR" sz="2800" dirty="0" smtClean="0"/>
              <a:t>Bisiklet takımının ağrı yönetimine yardımcı olduğu ifade edilmektedir. Bisiklet, bir “bırakma” egzersizi olarak düşünülür. Serbest bırakma egzersizleri stres, gerginlik ve ağrı gibi fizyolojik ve psikolojik sorunların hafifletilmesinde çok önemli bir rol oynamaktadır</a:t>
            </a:r>
            <a:r>
              <a:rPr lang="tr-TR" dirty="0" smtClean="0"/>
              <a:t>.</a:t>
            </a:r>
            <a:endParaRPr lang="tr-TR" dirty="0"/>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Kilo vermeye yardımcı olur!</a:t>
            </a:r>
            <a:endParaRPr lang="tr-TR" dirty="0"/>
          </a:p>
        </p:txBody>
      </p:sp>
      <p:sp>
        <p:nvSpPr>
          <p:cNvPr id="3" name="2 İçerik Yer Tutucusu"/>
          <p:cNvSpPr>
            <a:spLocks noGrp="1"/>
          </p:cNvSpPr>
          <p:nvPr>
            <p:ph idx="1"/>
          </p:nvPr>
        </p:nvSpPr>
        <p:spPr/>
        <p:txBody>
          <a:bodyPr/>
          <a:lstStyle/>
          <a:p>
            <a:r>
              <a:rPr lang="tr-TR" dirty="0" smtClean="0"/>
              <a:t>Bisiklet, kalori yakmak için mükemmel bir egzersiz programıdır. Saatte 10 </a:t>
            </a:r>
            <a:r>
              <a:rPr lang="tr-TR" dirty="0" err="1" smtClean="0"/>
              <a:t>mph</a:t>
            </a:r>
            <a:r>
              <a:rPr lang="tr-TR" dirty="0" smtClean="0"/>
              <a:t> hızla bisiklet süren bir kişi bir saat içinde 260 kalori yakar. Bisiklete binme, tüm vücudu çalıştırsa da özellikle kalça ve bacak kaslarını iyi çalıştırır.</a:t>
            </a:r>
            <a:endParaRPr lang="tr-TR"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Kanser riskini azaltabilir!</a:t>
            </a:r>
            <a:endParaRPr lang="tr-TR" dirty="0"/>
          </a:p>
        </p:txBody>
      </p:sp>
      <p:sp>
        <p:nvSpPr>
          <p:cNvPr id="3" name="2 İçerik Yer Tutucusu"/>
          <p:cNvSpPr>
            <a:spLocks noGrp="1"/>
          </p:cNvSpPr>
          <p:nvPr>
            <p:ph idx="1"/>
          </p:nvPr>
        </p:nvSpPr>
        <p:spPr/>
        <p:txBody>
          <a:bodyPr/>
          <a:lstStyle/>
          <a:p>
            <a:r>
              <a:rPr lang="tr-TR" dirty="0" smtClean="0"/>
              <a:t>Kanser gibi hastalıkların görülme sıklığı, bisiklet sürmek ve koşu gibi fiziksel aktiviteleri benimsemek suretiyle önemli ölçüde azaltılabilir. Çalışmalar, erken ve orta yaşlarda hafif ve yüksek fiziksel aktivitelere sahip kişiler için, kanser riskinde azalma olduğunu ortaya koymuştur.</a:t>
            </a:r>
            <a:endParaRPr lang="tr-TR"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Artriti</a:t>
            </a:r>
            <a:r>
              <a:rPr lang="tr-TR" b="1" dirty="0" smtClean="0"/>
              <a:t> tedavi eder!</a:t>
            </a:r>
            <a:endParaRPr lang="tr-TR" dirty="0"/>
          </a:p>
        </p:txBody>
      </p:sp>
      <p:sp>
        <p:nvSpPr>
          <p:cNvPr id="3" name="2 İçerik Yer Tutucusu"/>
          <p:cNvSpPr>
            <a:spLocks noGrp="1"/>
          </p:cNvSpPr>
          <p:nvPr>
            <p:ph idx="1"/>
          </p:nvPr>
        </p:nvSpPr>
        <p:spPr/>
        <p:txBody>
          <a:bodyPr/>
          <a:lstStyle/>
          <a:p>
            <a:r>
              <a:rPr lang="tr-TR" dirty="0" err="1" smtClean="0"/>
              <a:t>Artritin</a:t>
            </a:r>
            <a:r>
              <a:rPr lang="tr-TR" dirty="0" smtClean="0"/>
              <a:t> (eklemlerde vücut tarafından üretilen bir iltihap) önlenmesi ve azaltılması için en iyi egzersizlerden biri olduğu belirtilmektedir. Uyluk ve alt bacaklardaki kasların bisiklet sürerken bükülmeleri yararlı olur.</a:t>
            </a:r>
            <a:endParaRPr lang="tr-TR"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3000372"/>
            <a:ext cx="7498080" cy="1143000"/>
          </a:xfrm>
        </p:spPr>
        <p:txBody>
          <a:bodyPr>
            <a:normAutofit fontScale="90000"/>
          </a:bodyPr>
          <a:lstStyle/>
          <a:p>
            <a:r>
              <a:rPr lang="tr-TR" dirty="0" smtClean="0"/>
              <a:t>-Vücudun kan akışını düzenlerken aynı zamanda kalp ve damar sağlığına da destek olur. Yüzde 50 kalp krizi riskini azaltır !</a:t>
            </a:r>
            <a:br>
              <a:rPr lang="tr-TR" dirty="0" smtClean="0"/>
            </a:br>
            <a:r>
              <a:rPr lang="tr-TR" dirty="0" smtClean="0"/>
              <a:t/>
            </a:r>
            <a:br>
              <a:rPr lang="tr-TR" dirty="0" smtClean="0"/>
            </a:br>
            <a:r>
              <a:rPr lang="tr-TR" dirty="0" smtClean="0"/>
              <a:t>-Beyin ve Ruh Sağlığını Düzene Sokar !</a:t>
            </a:r>
            <a:br>
              <a:rPr lang="tr-TR" dirty="0" smtClean="0"/>
            </a:br>
            <a:r>
              <a:rPr lang="tr-TR" dirty="0" smtClean="0"/>
              <a:t/>
            </a:r>
            <a:br>
              <a:rPr lang="tr-TR" dirty="0" smtClean="0"/>
            </a:br>
            <a:endParaRPr lang="tr-TR" dirty="0"/>
          </a:p>
        </p:txBody>
      </p:sp>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Zararları var mıdır? Varsa neler olabilir ?</a:t>
            </a:r>
            <a:endParaRPr lang="tr-TR" dirty="0"/>
          </a:p>
        </p:txBody>
      </p:sp>
      <p:pic>
        <p:nvPicPr>
          <p:cNvPr id="4" name="3 Resim" descr="1309688_847bef836f51a680df97954788875026_640x640.jpg"/>
          <p:cNvPicPr>
            <a:picLocks noChangeAspect="1"/>
          </p:cNvPicPr>
          <p:nvPr/>
        </p:nvPicPr>
        <p:blipFill>
          <a:blip r:embed="rId2"/>
          <a:stretch>
            <a:fillRect/>
          </a:stretch>
        </p:blipFill>
        <p:spPr>
          <a:xfrm>
            <a:off x="1785918" y="1857364"/>
            <a:ext cx="6712494" cy="4478492"/>
          </a:xfrm>
          <a:prstGeom prst="rect">
            <a:avLst/>
          </a:prstGeom>
        </p:spPr>
      </p:pic>
    </p:spTree>
  </p:cSld>
  <p:clrMapOvr>
    <a:masterClrMapping/>
  </p:clrMapOvr>
  <p:transition spd="slow">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5920" y="2071678"/>
            <a:ext cx="7498080" cy="1143000"/>
          </a:xfrm>
        </p:spPr>
        <p:txBody>
          <a:bodyPr>
            <a:normAutofit fontScale="90000"/>
          </a:bodyPr>
          <a:lstStyle/>
          <a:p>
            <a:r>
              <a:rPr lang="tr-TR" dirty="0" smtClean="0"/>
              <a:t>Düzensiz olarak, belirli zaman aralıkları olmadan çok fazla kullanılırsa eğer , eklem ağrıları yaşanmaktadır.</a:t>
            </a:r>
            <a:br>
              <a:rPr lang="tr-TR" dirty="0" smtClean="0"/>
            </a:br>
            <a:endParaRPr lang="tr-TR" dirty="0"/>
          </a:p>
        </p:txBody>
      </p:sp>
    </p:spTree>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lstStyle/>
          <a:p>
            <a:pPr>
              <a:buNone/>
            </a:pPr>
            <a:r>
              <a:rPr lang="tr-TR" dirty="0" smtClean="0"/>
              <a:t>   - </a:t>
            </a:r>
            <a:r>
              <a:rPr lang="tr-TR" dirty="0" smtClean="0">
                <a:hlinkClick r:id="rId2"/>
              </a:rPr>
              <a:t>www.bisikletliler.org</a:t>
            </a:r>
            <a:r>
              <a:rPr lang="tr-TR" dirty="0" smtClean="0"/>
              <a:t/>
            </a:r>
            <a:br>
              <a:rPr lang="tr-TR" dirty="0" smtClean="0"/>
            </a:br>
            <a:r>
              <a:rPr lang="tr-TR" dirty="0" smtClean="0"/>
              <a:t>- </a:t>
            </a:r>
            <a:r>
              <a:rPr lang="tr-TR" dirty="0" smtClean="0">
                <a:hlinkClick r:id="rId3"/>
              </a:rPr>
              <a:t>www.</a:t>
            </a:r>
            <a:r>
              <a:rPr lang="tr-TR" dirty="0" err="1" smtClean="0">
                <a:hlinkClick r:id="rId3"/>
              </a:rPr>
              <a:t>deltabisiklet</a:t>
            </a:r>
            <a:r>
              <a:rPr lang="tr-TR" dirty="0" smtClean="0">
                <a:hlinkClick r:id="rId3"/>
              </a:rPr>
              <a:t>.com</a:t>
            </a:r>
            <a:r>
              <a:rPr lang="tr-TR" dirty="0" smtClean="0"/>
              <a:t/>
            </a:r>
            <a:br>
              <a:rPr lang="tr-TR" dirty="0" smtClean="0"/>
            </a:br>
            <a:endParaRPr lang="tr-TR"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357290" y="571480"/>
            <a:ext cx="728667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BİSİKLET VE SAĞLIK</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Resim" descr="IMG-20180423-WA0003.jpg"/>
          <p:cNvPicPr>
            <a:picLocks noChangeAspect="1"/>
          </p:cNvPicPr>
          <p:nvPr/>
        </p:nvPicPr>
        <p:blipFill>
          <a:blip r:embed="rId2"/>
          <a:stretch>
            <a:fillRect/>
          </a:stretch>
        </p:blipFill>
        <p:spPr>
          <a:xfrm>
            <a:off x="2285984" y="1643050"/>
            <a:ext cx="5143500" cy="4929222"/>
          </a:xfrm>
          <a:prstGeom prst="rect">
            <a:avLst/>
          </a:prstGeom>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285852" y="785794"/>
            <a:ext cx="6786610" cy="923330"/>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BİSİKLET NEDİR?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Dikdörtgen"/>
          <p:cNvSpPr/>
          <p:nvPr/>
        </p:nvSpPr>
        <p:spPr>
          <a:xfrm>
            <a:off x="2357422" y="2285992"/>
            <a:ext cx="5715024" cy="2308324"/>
          </a:xfrm>
          <a:prstGeom prst="rect">
            <a:avLst/>
          </a:prstGeom>
        </p:spPr>
        <p:txBody>
          <a:bodyPr wrap="square">
            <a:spAutoFit/>
          </a:bodyPr>
          <a:lstStyle/>
          <a:p>
            <a:r>
              <a:rPr lang="tr-TR" sz="3600" dirty="0" smtClean="0"/>
              <a:t>Bisiklet, motorsuz olan , iki tekerliği bulunan pedallı, insan gücü ile ilerlemeye yarayan bir ulaşım aracıdır.</a:t>
            </a:r>
            <a:endParaRPr lang="tr-TR" sz="3600" dirty="0"/>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5920" y="2071678"/>
            <a:ext cx="7498080" cy="1143000"/>
          </a:xfrm>
        </p:spPr>
        <p:txBody>
          <a:bodyPr>
            <a:normAutofit fontScale="90000"/>
          </a:bodyPr>
          <a:lstStyle/>
          <a:p>
            <a:r>
              <a:rPr lang="tr-TR" dirty="0" smtClean="0"/>
              <a:t>Bisikletin Sağlığa Faydaları ve Zararları var mıdır? Varsa neler olabilir?</a:t>
            </a:r>
            <a:endParaRPr lang="tr-TR"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357166"/>
            <a:ext cx="7498080" cy="1143000"/>
          </a:xfrm>
        </p:spPr>
        <p:txBody>
          <a:bodyPr/>
          <a:lstStyle/>
          <a:p>
            <a:r>
              <a:rPr lang="tr-TR" dirty="0" smtClean="0"/>
              <a:t>FAYDALARI NELERDİR?</a:t>
            </a:r>
            <a:endParaRPr lang="tr-TR" dirty="0"/>
          </a:p>
        </p:txBody>
      </p:sp>
      <p:pic>
        <p:nvPicPr>
          <p:cNvPr id="4" name="3 Resim" descr="1309688_bf36d58d949ea636de1aa6d94cbf2d5b_640x640.jpg"/>
          <p:cNvPicPr>
            <a:picLocks noChangeAspect="1"/>
          </p:cNvPicPr>
          <p:nvPr/>
        </p:nvPicPr>
        <p:blipFill>
          <a:blip r:embed="rId2"/>
          <a:stretch>
            <a:fillRect/>
          </a:stretch>
        </p:blipFill>
        <p:spPr>
          <a:xfrm>
            <a:off x="2643174" y="2285992"/>
            <a:ext cx="6096000" cy="4067175"/>
          </a:xfrm>
          <a:prstGeom prst="rect">
            <a:avLst/>
          </a:prstGeom>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428604"/>
            <a:ext cx="7498080" cy="1143000"/>
          </a:xfrm>
        </p:spPr>
        <p:txBody>
          <a:bodyPr>
            <a:normAutofit fontScale="90000"/>
          </a:bodyPr>
          <a:lstStyle/>
          <a:p>
            <a:r>
              <a:rPr lang="tr-TR" b="1" dirty="0" smtClean="0"/>
              <a:t>Kasları güçlendirir!</a:t>
            </a:r>
            <a:br>
              <a:rPr lang="tr-TR" b="1" dirty="0" smtClean="0"/>
            </a:br>
            <a:r>
              <a:rPr lang="tr-TR" b="1" dirty="0" smtClean="0"/>
              <a:t>Böylece vücudun denge </a:t>
            </a:r>
            <a:r>
              <a:rPr lang="tr-TR" b="1" dirty="0" err="1" smtClean="0"/>
              <a:t>mekanizmasi</a:t>
            </a:r>
            <a:r>
              <a:rPr lang="tr-TR" b="1" dirty="0" smtClean="0"/>
              <a:t> güçlenir !</a:t>
            </a:r>
            <a:endParaRPr lang="tr-TR" dirty="0"/>
          </a:p>
        </p:txBody>
      </p:sp>
      <p:sp>
        <p:nvSpPr>
          <p:cNvPr id="3" name="2 İçerik Yer Tutucusu"/>
          <p:cNvSpPr>
            <a:spLocks noGrp="1"/>
          </p:cNvSpPr>
          <p:nvPr>
            <p:ph idx="1"/>
          </p:nvPr>
        </p:nvSpPr>
        <p:spPr>
          <a:xfrm>
            <a:off x="1428728" y="2057400"/>
            <a:ext cx="7498080" cy="4800600"/>
          </a:xfrm>
        </p:spPr>
        <p:txBody>
          <a:bodyPr>
            <a:normAutofit/>
          </a:bodyPr>
          <a:lstStyle/>
          <a:p>
            <a:r>
              <a:rPr lang="tr-TR" sz="2400" dirty="0" smtClean="0"/>
              <a:t>Bisiklet, çok fazla pedal çevirme içeren bir etkinliktir. Genellikle, bu aktivitenin yalnızca baldır ve uyluk kaslarını çalıştırmaya yardımcı olduğu sanılır ancak aslında genel bir fiziksel egzersiz olup vücudun neredeyse her bölümünü harekete geçirir.</a:t>
            </a:r>
            <a:endParaRPr lang="tr-TR" sz="2400" dirty="0"/>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571480"/>
            <a:ext cx="7498080" cy="1143000"/>
          </a:xfrm>
        </p:spPr>
        <p:txBody>
          <a:bodyPr/>
          <a:lstStyle/>
          <a:p>
            <a:r>
              <a:rPr lang="tr-TR" b="1" dirty="0" smtClean="0"/>
              <a:t>Kalbe iyi gelir!</a:t>
            </a:r>
            <a:endParaRPr lang="tr-TR" dirty="0"/>
          </a:p>
        </p:txBody>
      </p:sp>
      <p:sp>
        <p:nvSpPr>
          <p:cNvPr id="3" name="2 İçerik Yer Tutucusu"/>
          <p:cNvSpPr>
            <a:spLocks noGrp="1"/>
          </p:cNvSpPr>
          <p:nvPr>
            <p:ph idx="1"/>
          </p:nvPr>
        </p:nvSpPr>
        <p:spPr>
          <a:xfrm>
            <a:off x="1500166" y="2057400"/>
            <a:ext cx="7498080" cy="4800600"/>
          </a:xfrm>
        </p:spPr>
        <p:txBody>
          <a:bodyPr>
            <a:normAutofit/>
          </a:bodyPr>
          <a:lstStyle/>
          <a:p>
            <a:pPr>
              <a:buNone/>
            </a:pPr>
            <a:r>
              <a:rPr lang="tr-TR" sz="2400" dirty="0" smtClean="0"/>
              <a:t>    Bisiklet sürme süresince kalp normalden daha hızlı atar. Bu kalbi çalıştırır ve sağlıklı bir yaşama katkı sağlar. Orta ve yaşlı erkekler üzerinde yapılan çalışmalar, </a:t>
            </a:r>
            <a:r>
              <a:rPr lang="tr-TR" sz="2400" dirty="0" err="1" smtClean="0"/>
              <a:t>kardiyovasküler</a:t>
            </a:r>
            <a:r>
              <a:rPr lang="tr-TR" sz="2400" dirty="0" smtClean="0"/>
              <a:t> fonksiyon açısından pozitif sonuçlar ortaya çıktı.</a:t>
            </a:r>
            <a:endParaRPr lang="tr-TR" sz="2400" dirty="0"/>
          </a:p>
        </p:txBody>
      </p:sp>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571480"/>
            <a:ext cx="7498080" cy="1143000"/>
          </a:xfrm>
        </p:spPr>
        <p:txBody>
          <a:bodyPr/>
          <a:lstStyle/>
          <a:p>
            <a:r>
              <a:rPr lang="tr-TR" b="1" dirty="0" smtClean="0"/>
              <a:t>Diyabeti kontrol edilebilir!</a:t>
            </a:r>
            <a:endParaRPr lang="tr-TR" dirty="0"/>
          </a:p>
        </p:txBody>
      </p:sp>
      <p:sp>
        <p:nvSpPr>
          <p:cNvPr id="3" name="2 İçerik Yer Tutucusu"/>
          <p:cNvSpPr>
            <a:spLocks noGrp="1"/>
          </p:cNvSpPr>
          <p:nvPr>
            <p:ph idx="1"/>
          </p:nvPr>
        </p:nvSpPr>
        <p:spPr>
          <a:xfrm>
            <a:off x="1428728" y="2057400"/>
            <a:ext cx="7498080" cy="4800600"/>
          </a:xfrm>
        </p:spPr>
        <p:txBody>
          <a:bodyPr/>
          <a:lstStyle/>
          <a:p>
            <a:r>
              <a:rPr lang="tr-TR" dirty="0" smtClean="0"/>
              <a:t>Diyabet, kalp hastalığı, inme, deri hastalıkları, göz hastalıkları, böbrek hastalığı ve diğerleri gibi çeşitli hastalıkların riskini artırır. Diyabet, bisiklet dahil fiziksel aktivite ile kontrol edilebilir.</a:t>
            </a:r>
            <a:endParaRPr lang="tr-TR" dirty="0"/>
          </a:p>
        </p:txBody>
      </p:sp>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500042"/>
            <a:ext cx="7498080" cy="1143000"/>
          </a:xfrm>
        </p:spPr>
        <p:txBody>
          <a:bodyPr/>
          <a:lstStyle/>
          <a:p>
            <a:r>
              <a:rPr lang="tr-TR" b="1" dirty="0" smtClean="0"/>
              <a:t>Dayanıklılığı artırır!</a:t>
            </a:r>
            <a:endParaRPr lang="tr-TR" dirty="0"/>
          </a:p>
        </p:txBody>
      </p:sp>
      <p:sp>
        <p:nvSpPr>
          <p:cNvPr id="3" name="2 İçerik Yer Tutucusu"/>
          <p:cNvSpPr>
            <a:spLocks noGrp="1"/>
          </p:cNvSpPr>
          <p:nvPr>
            <p:ph idx="1"/>
          </p:nvPr>
        </p:nvSpPr>
        <p:spPr>
          <a:xfrm>
            <a:off x="1428728" y="1857364"/>
            <a:ext cx="7498080" cy="4800600"/>
          </a:xfrm>
        </p:spPr>
        <p:txBody>
          <a:bodyPr/>
          <a:lstStyle/>
          <a:p>
            <a:r>
              <a:rPr lang="tr-TR" dirty="0" smtClean="0"/>
              <a:t>Bisiklet, vücudun dayanıklılığını artırmaya yardımcı olur ve kişinin dayanıklılık kapasitesini artırır.</a:t>
            </a:r>
            <a:endParaRPr lang="tr-TR" dirty="0"/>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297</TotalTime>
  <Words>435</Words>
  <Application>Microsoft Office PowerPoint</Application>
  <PresentationFormat>Ekran Gösterisi (4:3)</PresentationFormat>
  <Paragraphs>29</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Gill Sans MT</vt:lpstr>
      <vt:lpstr>Verdana</vt:lpstr>
      <vt:lpstr>Wingdings 2</vt:lpstr>
      <vt:lpstr>Gündönümü</vt:lpstr>
      <vt:lpstr>PowerPoint Sunusu</vt:lpstr>
      <vt:lpstr>PowerPoint Sunusu</vt:lpstr>
      <vt:lpstr>PowerPoint Sunusu</vt:lpstr>
      <vt:lpstr>Bisikletin Sağlığa Faydaları ve Zararları var mıdır? Varsa neler olabilir?</vt:lpstr>
      <vt:lpstr>FAYDALARI NELERDİR?</vt:lpstr>
      <vt:lpstr>Kasları güçlendirir! Böylece vücudun denge mekanizmasi güçlenir !</vt:lpstr>
      <vt:lpstr>Kalbe iyi gelir!</vt:lpstr>
      <vt:lpstr>Diyabeti kontrol edilebilir!</vt:lpstr>
      <vt:lpstr>Dayanıklılığı artırır!</vt:lpstr>
      <vt:lpstr>Stresi azaltır!</vt:lpstr>
      <vt:lpstr>PowerPoint Sunusu</vt:lpstr>
      <vt:lpstr>Ağrıyı azaltır!</vt:lpstr>
      <vt:lpstr>Kilo vermeye yardımcı olur!</vt:lpstr>
      <vt:lpstr>Kanser riskini azaltabilir!</vt:lpstr>
      <vt:lpstr>Artriti tedavi eder!</vt:lpstr>
      <vt:lpstr>-Vücudun kan akışını düzenlerken aynı zamanda kalp ve damar sağlığına da destek olur. Yüzde 50 kalp krizi riskini azaltır !  -Beyin ve Ruh Sağlığını Düzene Sokar !  </vt:lpstr>
      <vt:lpstr>Zararları var mıdır? Varsa neler olabilir ?</vt:lpstr>
      <vt:lpstr>Düzensiz olarak, belirli zaman aralıkları olmadan çok fazla kullanılırsa eğer , eklem ağrıları yaşanmaktadır. </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forest explorer</cp:lastModifiedBy>
  <cp:revision>26</cp:revision>
  <dcterms:created xsi:type="dcterms:W3CDTF">2018-12-04T18:40:32Z</dcterms:created>
  <dcterms:modified xsi:type="dcterms:W3CDTF">2019-12-04T05:38:20Z</dcterms:modified>
</cp:coreProperties>
</file>