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4" r:id="rId2"/>
    <p:sldId id="337" r:id="rId3"/>
    <p:sldId id="320" r:id="rId4"/>
    <p:sldId id="341" r:id="rId5"/>
    <p:sldId id="323" r:id="rId6"/>
    <p:sldId id="338" r:id="rId7"/>
    <p:sldId id="325" r:id="rId8"/>
    <p:sldId id="326" r:id="rId9"/>
    <p:sldId id="327" r:id="rId10"/>
    <p:sldId id="328" r:id="rId11"/>
    <p:sldId id="339" r:id="rId12"/>
    <p:sldId id="330" r:id="rId13"/>
    <p:sldId id="331" r:id="rId14"/>
    <p:sldId id="340" r:id="rId15"/>
    <p:sldId id="342" r:id="rId16"/>
    <p:sldId id="286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E87FF-F7DD-4835-9EC0-57258636021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3898A60-23FE-4C6D-AF0D-625C3F21143A}">
      <dgm:prSet phldrT="[Metin]" custT="1"/>
      <dgm:spPr/>
      <dgm:t>
        <a:bodyPr/>
        <a:lstStyle/>
        <a:p>
          <a:r>
            <a:rPr lang="tr-TR" sz="1600" b="1" dirty="0" smtClean="0">
              <a:latin typeface="Comic Sans MS" pitchFamily="66" charset="0"/>
            </a:rPr>
            <a:t>TÜİK</a:t>
          </a:r>
        </a:p>
        <a:p>
          <a:r>
            <a:rPr lang="tr-TR" sz="1600" b="1" dirty="0" smtClean="0">
              <a:latin typeface="Comic Sans MS" pitchFamily="66" charset="0"/>
            </a:rPr>
            <a:t>www.</a:t>
          </a:r>
          <a:r>
            <a:rPr lang="tr-TR" sz="1600" b="1" dirty="0" err="1" smtClean="0">
              <a:latin typeface="Comic Sans MS" pitchFamily="66" charset="0"/>
            </a:rPr>
            <a:t>tuik</a:t>
          </a:r>
          <a:r>
            <a:rPr lang="tr-TR" sz="1600" b="1" dirty="0" smtClean="0">
              <a:latin typeface="Comic Sans MS" pitchFamily="66" charset="0"/>
            </a:rPr>
            <a:t>.gov.tr</a:t>
          </a:r>
          <a:endParaRPr lang="tr-TR" sz="1600" b="1" dirty="0"/>
        </a:p>
      </dgm:t>
    </dgm:pt>
    <dgm:pt modelId="{B52F3F80-8282-4BAD-9E08-D13ED7D80B43}" type="parTrans" cxnId="{C3B3AEC5-F372-4E20-A530-40720E571733}">
      <dgm:prSet/>
      <dgm:spPr/>
      <dgm:t>
        <a:bodyPr/>
        <a:lstStyle/>
        <a:p>
          <a:endParaRPr lang="tr-TR"/>
        </a:p>
      </dgm:t>
    </dgm:pt>
    <dgm:pt modelId="{83CE67ED-6FE0-44D5-8EF0-174DE86C80EB}" type="sibTrans" cxnId="{C3B3AEC5-F372-4E20-A530-40720E571733}">
      <dgm:prSet/>
      <dgm:spPr/>
      <dgm:t>
        <a:bodyPr/>
        <a:lstStyle/>
        <a:p>
          <a:endParaRPr lang="tr-TR"/>
        </a:p>
      </dgm:t>
    </dgm:pt>
    <dgm:pt modelId="{503F591B-2B8F-4926-A2FC-42DEDB2CA452}">
      <dgm:prSet phldrT="[Metin]" custT="1"/>
      <dgm:spPr/>
      <dgm:t>
        <a:bodyPr/>
        <a:lstStyle/>
        <a:p>
          <a:r>
            <a:rPr lang="tr-TR" sz="1600" b="1" dirty="0" smtClean="0">
              <a:latin typeface="Comic Sans MS" pitchFamily="66" charset="0"/>
            </a:rPr>
            <a:t>Dünya Bankası</a:t>
          </a:r>
        </a:p>
        <a:p>
          <a:r>
            <a:rPr lang="tr-TR" sz="1600" b="1" dirty="0" smtClean="0">
              <a:latin typeface="Comic Sans MS" pitchFamily="66" charset="0"/>
            </a:rPr>
            <a:t>data.</a:t>
          </a:r>
          <a:r>
            <a:rPr lang="tr-TR" sz="1600" b="1" dirty="0" err="1" smtClean="0">
              <a:latin typeface="Comic Sans MS" pitchFamily="66" charset="0"/>
            </a:rPr>
            <a:t>worldbank</a:t>
          </a:r>
          <a:r>
            <a:rPr lang="tr-TR" sz="1600" b="1" dirty="0" smtClean="0">
              <a:latin typeface="Comic Sans MS" pitchFamily="66" charset="0"/>
            </a:rPr>
            <a:t>.org</a:t>
          </a:r>
          <a:endParaRPr lang="tr-TR" sz="1600" b="1" dirty="0"/>
        </a:p>
      </dgm:t>
    </dgm:pt>
    <dgm:pt modelId="{C4852A19-3B5A-4ED9-9AC5-5DCA14FDBCA2}" type="parTrans" cxnId="{0F40BD6A-2C50-49B5-88FB-0337D68B7345}">
      <dgm:prSet/>
      <dgm:spPr/>
      <dgm:t>
        <a:bodyPr/>
        <a:lstStyle/>
        <a:p>
          <a:endParaRPr lang="tr-TR"/>
        </a:p>
      </dgm:t>
    </dgm:pt>
    <dgm:pt modelId="{0D2095FE-B139-4732-9869-569729DA4E31}" type="sibTrans" cxnId="{0F40BD6A-2C50-49B5-88FB-0337D68B7345}">
      <dgm:prSet/>
      <dgm:spPr/>
      <dgm:t>
        <a:bodyPr/>
        <a:lstStyle/>
        <a:p>
          <a:endParaRPr lang="tr-TR"/>
        </a:p>
      </dgm:t>
    </dgm:pt>
    <dgm:pt modelId="{0A7728C2-AC6D-4DFA-935B-1B113CF9FCB8}">
      <dgm:prSet phldrT="[Metin]" custT="1"/>
      <dgm:spPr/>
      <dgm:t>
        <a:bodyPr/>
        <a:lstStyle/>
        <a:p>
          <a:r>
            <a:rPr lang="tr-TR" sz="1600" b="1" dirty="0" err="1" smtClean="0">
              <a:latin typeface="Comic Sans MS" pitchFamily="66" charset="0"/>
            </a:rPr>
            <a:t>Comtrade</a:t>
          </a:r>
          <a:endParaRPr lang="tr-TR" sz="1600" b="1" dirty="0" smtClean="0">
            <a:latin typeface="Comic Sans MS" pitchFamily="66" charset="0"/>
          </a:endParaRPr>
        </a:p>
        <a:p>
          <a:r>
            <a:rPr lang="tr-TR" sz="1600" b="1" dirty="0" err="1" smtClean="0">
              <a:latin typeface="Comic Sans MS" pitchFamily="66" charset="0"/>
            </a:rPr>
            <a:t>comtrade</a:t>
          </a:r>
          <a:r>
            <a:rPr lang="tr-TR" sz="1600" b="1" dirty="0" smtClean="0">
              <a:latin typeface="Comic Sans MS" pitchFamily="66" charset="0"/>
            </a:rPr>
            <a:t>.un.org</a:t>
          </a:r>
          <a:endParaRPr lang="tr-TR" sz="1600" b="1" dirty="0"/>
        </a:p>
      </dgm:t>
    </dgm:pt>
    <dgm:pt modelId="{B1745B24-C15E-41D5-BFBF-46796F11B382}" type="parTrans" cxnId="{393FD62D-0E36-48C2-848D-158FE2158C66}">
      <dgm:prSet/>
      <dgm:spPr/>
      <dgm:t>
        <a:bodyPr/>
        <a:lstStyle/>
        <a:p>
          <a:endParaRPr lang="tr-TR"/>
        </a:p>
      </dgm:t>
    </dgm:pt>
    <dgm:pt modelId="{3E2A15BD-544B-43E4-B533-F2C25471BA9B}" type="sibTrans" cxnId="{393FD62D-0E36-48C2-848D-158FE2158C66}">
      <dgm:prSet/>
      <dgm:spPr/>
      <dgm:t>
        <a:bodyPr/>
        <a:lstStyle/>
        <a:p>
          <a:endParaRPr lang="tr-TR"/>
        </a:p>
      </dgm:t>
    </dgm:pt>
    <dgm:pt modelId="{AEF47EE5-1EAA-44DD-B6D5-14A3514AB9C3}">
      <dgm:prSet phldrT="[Metin]" custT="1"/>
      <dgm:spPr/>
      <dgm:t>
        <a:bodyPr/>
        <a:lstStyle/>
        <a:p>
          <a:r>
            <a:rPr lang="tr-TR" sz="1600" b="1" dirty="0" smtClean="0">
              <a:latin typeface="Comic Sans MS" pitchFamily="66" charset="0"/>
            </a:rPr>
            <a:t>FAO</a:t>
          </a:r>
        </a:p>
        <a:p>
          <a:r>
            <a:rPr lang="tr-TR" sz="1600" b="1" dirty="0" err="1" smtClean="0">
              <a:latin typeface="Comic Sans MS" pitchFamily="66" charset="0"/>
            </a:rPr>
            <a:t>faostat</a:t>
          </a:r>
          <a:r>
            <a:rPr lang="tr-TR" sz="1600" b="1" dirty="0" smtClean="0">
              <a:latin typeface="Comic Sans MS" pitchFamily="66" charset="0"/>
            </a:rPr>
            <a:t>.</a:t>
          </a:r>
          <a:r>
            <a:rPr lang="tr-TR" sz="1600" b="1" dirty="0" err="1" smtClean="0">
              <a:latin typeface="Comic Sans MS" pitchFamily="66" charset="0"/>
            </a:rPr>
            <a:t>fao</a:t>
          </a:r>
          <a:r>
            <a:rPr lang="tr-TR" sz="1600" b="1" dirty="0" smtClean="0">
              <a:latin typeface="Comic Sans MS" pitchFamily="66" charset="0"/>
            </a:rPr>
            <a:t>.org</a:t>
          </a:r>
          <a:endParaRPr lang="tr-TR" sz="1600" b="1" dirty="0"/>
        </a:p>
      </dgm:t>
    </dgm:pt>
    <dgm:pt modelId="{59D34B5E-7205-4966-A404-015F31139616}" type="parTrans" cxnId="{4ACDC52C-94B2-4BDB-B818-9DBBA0C05B48}">
      <dgm:prSet/>
      <dgm:spPr/>
      <dgm:t>
        <a:bodyPr/>
        <a:lstStyle/>
        <a:p>
          <a:endParaRPr lang="tr-TR"/>
        </a:p>
      </dgm:t>
    </dgm:pt>
    <dgm:pt modelId="{9A41D4ED-71D6-4011-843E-E6BE12CE04A2}" type="sibTrans" cxnId="{4ACDC52C-94B2-4BDB-B818-9DBBA0C05B48}">
      <dgm:prSet/>
      <dgm:spPr/>
      <dgm:t>
        <a:bodyPr/>
        <a:lstStyle/>
        <a:p>
          <a:endParaRPr lang="tr-TR"/>
        </a:p>
      </dgm:t>
    </dgm:pt>
    <dgm:pt modelId="{21E33E0C-4EB1-4E96-B101-E71C7FBB2786}">
      <dgm:prSet phldrT="[Metin]" custT="1"/>
      <dgm:spPr/>
      <dgm:t>
        <a:bodyPr/>
        <a:lstStyle/>
        <a:p>
          <a:r>
            <a:rPr lang="tr-TR" sz="1600" b="1" dirty="0" smtClean="0">
              <a:latin typeface="Comic Sans MS" pitchFamily="66" charset="0"/>
            </a:rPr>
            <a:t>IMF</a:t>
          </a:r>
        </a:p>
        <a:p>
          <a:r>
            <a:rPr lang="tr-TR" sz="1600" b="1" dirty="0" smtClean="0">
              <a:latin typeface="Comic Sans MS" pitchFamily="66" charset="0"/>
            </a:rPr>
            <a:t>www.</a:t>
          </a:r>
          <a:r>
            <a:rPr lang="tr-TR" sz="1600" b="1" dirty="0" err="1" smtClean="0">
              <a:latin typeface="Comic Sans MS" pitchFamily="66" charset="0"/>
            </a:rPr>
            <a:t>imf</a:t>
          </a:r>
          <a:r>
            <a:rPr lang="tr-TR" sz="1600" b="1" dirty="0" smtClean="0">
              <a:latin typeface="Comic Sans MS" pitchFamily="66" charset="0"/>
            </a:rPr>
            <a:t>.org/</a:t>
          </a:r>
          <a:r>
            <a:rPr lang="tr-TR" sz="1600" b="1" dirty="0" err="1" smtClean="0">
              <a:latin typeface="Comic Sans MS" pitchFamily="66" charset="0"/>
            </a:rPr>
            <a:t>external</a:t>
          </a:r>
          <a:r>
            <a:rPr lang="tr-TR" sz="1600" b="1" dirty="0" smtClean="0">
              <a:latin typeface="Comic Sans MS" pitchFamily="66" charset="0"/>
            </a:rPr>
            <a:t>/data.</a:t>
          </a:r>
          <a:r>
            <a:rPr lang="tr-TR" sz="1600" b="1" dirty="0" err="1" smtClean="0">
              <a:latin typeface="Comic Sans MS" pitchFamily="66" charset="0"/>
            </a:rPr>
            <a:t>htm</a:t>
          </a:r>
          <a:endParaRPr lang="tr-TR" sz="1600" b="1" dirty="0"/>
        </a:p>
      </dgm:t>
    </dgm:pt>
    <dgm:pt modelId="{69F2C3F2-0107-41D2-8F6F-816866B21A0D}" type="parTrans" cxnId="{D94433E6-4C48-4660-8AE8-A0643426D969}">
      <dgm:prSet/>
      <dgm:spPr/>
      <dgm:t>
        <a:bodyPr/>
        <a:lstStyle/>
        <a:p>
          <a:endParaRPr lang="tr-TR"/>
        </a:p>
      </dgm:t>
    </dgm:pt>
    <dgm:pt modelId="{31988CCD-447B-4EE0-8C37-292166E9FA61}" type="sibTrans" cxnId="{D94433E6-4C48-4660-8AE8-A0643426D969}">
      <dgm:prSet/>
      <dgm:spPr/>
      <dgm:t>
        <a:bodyPr/>
        <a:lstStyle/>
        <a:p>
          <a:endParaRPr lang="tr-TR"/>
        </a:p>
      </dgm:t>
    </dgm:pt>
    <dgm:pt modelId="{08604861-3C37-4359-8BF6-7FBB2AA05983}">
      <dgm:prSet phldrT="[Metin]" custT="1"/>
      <dgm:spPr/>
      <dgm:t>
        <a:bodyPr/>
        <a:lstStyle/>
        <a:p>
          <a:r>
            <a:rPr lang="tr-TR" sz="1600" b="1" dirty="0" smtClean="0">
              <a:latin typeface="Comic Sans MS" pitchFamily="66" charset="0"/>
            </a:rPr>
            <a:t>UNCTAD</a:t>
          </a:r>
        </a:p>
        <a:p>
          <a:r>
            <a:rPr lang="tr-TR" sz="1600" b="1" dirty="0" err="1" smtClean="0">
              <a:latin typeface="Comic Sans MS" pitchFamily="66" charset="0"/>
            </a:rPr>
            <a:t>unctad</a:t>
          </a:r>
          <a:r>
            <a:rPr lang="tr-TR" sz="1600" b="1" dirty="0" smtClean="0">
              <a:latin typeface="Comic Sans MS" pitchFamily="66" charset="0"/>
            </a:rPr>
            <a:t>.org/en/</a:t>
          </a:r>
          <a:r>
            <a:rPr lang="tr-TR" sz="1600" b="1" dirty="0" err="1" smtClean="0">
              <a:latin typeface="Comic Sans MS" pitchFamily="66" charset="0"/>
            </a:rPr>
            <a:t>pages</a:t>
          </a:r>
          <a:r>
            <a:rPr lang="tr-TR" sz="1600" b="1" dirty="0" smtClean="0">
              <a:latin typeface="Comic Sans MS" pitchFamily="66" charset="0"/>
            </a:rPr>
            <a:t>/</a:t>
          </a:r>
          <a:r>
            <a:rPr lang="tr-TR" sz="1600" b="1" dirty="0" err="1" smtClean="0">
              <a:latin typeface="Comic Sans MS" pitchFamily="66" charset="0"/>
            </a:rPr>
            <a:t>statistics</a:t>
          </a:r>
          <a:r>
            <a:rPr lang="tr-TR" sz="1600" b="1" dirty="0" smtClean="0">
              <a:latin typeface="Comic Sans MS" pitchFamily="66" charset="0"/>
            </a:rPr>
            <a:t>.</a:t>
          </a:r>
          <a:r>
            <a:rPr lang="tr-TR" sz="1600" b="1" dirty="0" err="1" smtClean="0">
              <a:latin typeface="Comic Sans MS" pitchFamily="66" charset="0"/>
            </a:rPr>
            <a:t>aspx</a:t>
          </a:r>
          <a:endParaRPr lang="tr-TR" sz="1600" b="1" dirty="0"/>
        </a:p>
      </dgm:t>
    </dgm:pt>
    <dgm:pt modelId="{FB38519F-BBF3-4EEF-85D7-0C8D387B8F67}" type="parTrans" cxnId="{3A508711-9A6D-46B8-BCD1-EBB12D2A623B}">
      <dgm:prSet/>
      <dgm:spPr/>
      <dgm:t>
        <a:bodyPr/>
        <a:lstStyle/>
        <a:p>
          <a:endParaRPr lang="tr-TR"/>
        </a:p>
      </dgm:t>
    </dgm:pt>
    <dgm:pt modelId="{8F71F580-FC7E-4C66-8D16-333B53F9617C}" type="sibTrans" cxnId="{3A508711-9A6D-46B8-BCD1-EBB12D2A623B}">
      <dgm:prSet/>
      <dgm:spPr/>
      <dgm:t>
        <a:bodyPr/>
        <a:lstStyle/>
        <a:p>
          <a:endParaRPr lang="tr-TR"/>
        </a:p>
      </dgm:t>
    </dgm:pt>
    <dgm:pt modelId="{68A2B6A0-97C4-4E38-8C0D-659154A9DD81}">
      <dgm:prSet phldrT="[Metin]" custT="1"/>
      <dgm:spPr/>
      <dgm:t>
        <a:bodyPr/>
        <a:lstStyle/>
        <a:p>
          <a:r>
            <a:rPr lang="tr-TR" sz="1600" b="1" dirty="0" smtClean="0">
              <a:latin typeface="Comic Sans MS" pitchFamily="66" charset="0"/>
            </a:rPr>
            <a:t>OECD</a:t>
          </a:r>
        </a:p>
        <a:p>
          <a:r>
            <a:rPr lang="tr-TR" sz="1600" b="1" dirty="0" err="1" smtClean="0">
              <a:latin typeface="Comic Sans MS" pitchFamily="66" charset="0"/>
            </a:rPr>
            <a:t>oecd</a:t>
          </a:r>
          <a:r>
            <a:rPr lang="tr-TR" sz="1600" b="1" dirty="0" smtClean="0">
              <a:latin typeface="Comic Sans MS" pitchFamily="66" charset="0"/>
            </a:rPr>
            <a:t>.org</a:t>
          </a:r>
          <a:endParaRPr lang="tr-TR" sz="1600" b="1" dirty="0"/>
        </a:p>
      </dgm:t>
    </dgm:pt>
    <dgm:pt modelId="{CDCEB820-D533-4DBF-B158-87D8ECC3ABB4}" type="parTrans" cxnId="{D03D7D6C-F052-42BE-8200-4275041F841E}">
      <dgm:prSet/>
      <dgm:spPr/>
      <dgm:t>
        <a:bodyPr/>
        <a:lstStyle/>
        <a:p>
          <a:endParaRPr lang="tr-TR"/>
        </a:p>
      </dgm:t>
    </dgm:pt>
    <dgm:pt modelId="{66751ACD-C67E-4B8C-8CC4-C25DAE0040D7}" type="sibTrans" cxnId="{D03D7D6C-F052-42BE-8200-4275041F841E}">
      <dgm:prSet/>
      <dgm:spPr/>
      <dgm:t>
        <a:bodyPr/>
        <a:lstStyle/>
        <a:p>
          <a:endParaRPr lang="tr-TR"/>
        </a:p>
      </dgm:t>
    </dgm:pt>
    <dgm:pt modelId="{CAB99E49-73D6-451F-A526-3899C8243E6F}">
      <dgm:prSet phldrT="[Metin]" custT="1"/>
      <dgm:spPr/>
      <dgm:t>
        <a:bodyPr/>
        <a:lstStyle/>
        <a:p>
          <a:r>
            <a:rPr lang="tr-TR" sz="1600" b="1" dirty="0" err="1" smtClean="0">
              <a:latin typeface="Comic Sans MS" pitchFamily="66" charset="0"/>
            </a:rPr>
            <a:t>Eurostat</a:t>
          </a:r>
          <a:endParaRPr lang="tr-TR" sz="1600" b="1" dirty="0" smtClean="0">
            <a:latin typeface="Comic Sans MS" pitchFamily="66" charset="0"/>
          </a:endParaRPr>
        </a:p>
        <a:p>
          <a:r>
            <a:rPr lang="tr-TR" sz="1600" b="1" dirty="0" smtClean="0">
              <a:latin typeface="Comic Sans MS" pitchFamily="66" charset="0"/>
            </a:rPr>
            <a:t>http://epp.eurostat.ec.europa.eu/</a:t>
          </a:r>
        </a:p>
      </dgm:t>
    </dgm:pt>
    <dgm:pt modelId="{B2C5E23B-05A3-445A-9D38-ED80B3468A68}" type="parTrans" cxnId="{51CFBDB2-A9BC-46E0-A014-9F97814BB862}">
      <dgm:prSet/>
      <dgm:spPr/>
      <dgm:t>
        <a:bodyPr/>
        <a:lstStyle/>
        <a:p>
          <a:endParaRPr lang="tr-TR"/>
        </a:p>
      </dgm:t>
    </dgm:pt>
    <dgm:pt modelId="{36C62A3A-2245-4B73-BEA8-B0112D3EB047}" type="sibTrans" cxnId="{51CFBDB2-A9BC-46E0-A014-9F97814BB862}">
      <dgm:prSet/>
      <dgm:spPr/>
      <dgm:t>
        <a:bodyPr/>
        <a:lstStyle/>
        <a:p>
          <a:endParaRPr lang="tr-TR"/>
        </a:p>
      </dgm:t>
    </dgm:pt>
    <dgm:pt modelId="{20FC41E6-D75B-4396-8F25-15B4F576C98A}" type="pres">
      <dgm:prSet presAssocID="{8CEE87FF-F7DD-4835-9EC0-5725863602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AC79ADF-4FE3-45AF-8D92-8C21815B3A0A}" type="pres">
      <dgm:prSet presAssocID="{83898A60-23FE-4C6D-AF0D-625C3F21143A}" presName="parentLin" presStyleCnt="0"/>
      <dgm:spPr/>
    </dgm:pt>
    <dgm:pt modelId="{A0BE8220-93DA-4763-9071-570DC9E338CF}" type="pres">
      <dgm:prSet presAssocID="{83898A60-23FE-4C6D-AF0D-625C3F21143A}" presName="parentLeftMargin" presStyleLbl="node1" presStyleIdx="0" presStyleCnt="8"/>
      <dgm:spPr/>
      <dgm:t>
        <a:bodyPr/>
        <a:lstStyle/>
        <a:p>
          <a:endParaRPr lang="tr-TR"/>
        </a:p>
      </dgm:t>
    </dgm:pt>
    <dgm:pt modelId="{D665D629-E6F0-47A0-BCD8-1D7209C8A51E}" type="pres">
      <dgm:prSet presAssocID="{83898A60-23FE-4C6D-AF0D-625C3F21143A}" presName="parentText" presStyleLbl="node1" presStyleIdx="0" presStyleCnt="8" custScaleY="18392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8EFDCF-2880-40BC-A7BD-6020C499A386}" type="pres">
      <dgm:prSet presAssocID="{83898A60-23FE-4C6D-AF0D-625C3F21143A}" presName="negativeSpace" presStyleCnt="0"/>
      <dgm:spPr/>
    </dgm:pt>
    <dgm:pt modelId="{F5D1C080-174C-48D7-A89E-44241AC3F1F9}" type="pres">
      <dgm:prSet presAssocID="{83898A60-23FE-4C6D-AF0D-625C3F21143A}" presName="childText" presStyleLbl="conFgAcc1" presStyleIdx="0" presStyleCnt="8">
        <dgm:presLayoutVars>
          <dgm:bulletEnabled val="1"/>
        </dgm:presLayoutVars>
      </dgm:prSet>
      <dgm:spPr/>
    </dgm:pt>
    <dgm:pt modelId="{F2F90D1B-CF8A-4C55-ABAB-791FBCC56851}" type="pres">
      <dgm:prSet presAssocID="{83CE67ED-6FE0-44D5-8EF0-174DE86C80EB}" presName="spaceBetweenRectangles" presStyleCnt="0"/>
      <dgm:spPr/>
    </dgm:pt>
    <dgm:pt modelId="{55CC8C15-0518-4559-BCCD-B489A121FF05}" type="pres">
      <dgm:prSet presAssocID="{503F591B-2B8F-4926-A2FC-42DEDB2CA452}" presName="parentLin" presStyleCnt="0"/>
      <dgm:spPr/>
    </dgm:pt>
    <dgm:pt modelId="{AD88ED6A-CB3A-44D6-B77C-B72B062E752B}" type="pres">
      <dgm:prSet presAssocID="{503F591B-2B8F-4926-A2FC-42DEDB2CA452}" presName="parentLeftMargin" presStyleLbl="node1" presStyleIdx="0" presStyleCnt="8"/>
      <dgm:spPr/>
      <dgm:t>
        <a:bodyPr/>
        <a:lstStyle/>
        <a:p>
          <a:endParaRPr lang="tr-TR"/>
        </a:p>
      </dgm:t>
    </dgm:pt>
    <dgm:pt modelId="{517DD200-F4BD-4735-A5E5-2DF3B397039B}" type="pres">
      <dgm:prSet presAssocID="{503F591B-2B8F-4926-A2FC-42DEDB2CA452}" presName="parentText" presStyleLbl="node1" presStyleIdx="1" presStyleCnt="8" custScaleY="14868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9855C5-7622-44D2-9545-6B5BA51F1015}" type="pres">
      <dgm:prSet presAssocID="{503F591B-2B8F-4926-A2FC-42DEDB2CA452}" presName="negativeSpace" presStyleCnt="0"/>
      <dgm:spPr/>
    </dgm:pt>
    <dgm:pt modelId="{4ED8BC9A-4A34-4CEC-95BE-F90075C7EB47}" type="pres">
      <dgm:prSet presAssocID="{503F591B-2B8F-4926-A2FC-42DEDB2CA452}" presName="childText" presStyleLbl="conFgAcc1" presStyleIdx="1" presStyleCnt="8">
        <dgm:presLayoutVars>
          <dgm:bulletEnabled val="1"/>
        </dgm:presLayoutVars>
      </dgm:prSet>
      <dgm:spPr/>
    </dgm:pt>
    <dgm:pt modelId="{DC7A16DC-F6F5-426A-B3EE-84706722747B}" type="pres">
      <dgm:prSet presAssocID="{0D2095FE-B139-4732-9869-569729DA4E31}" presName="spaceBetweenRectangles" presStyleCnt="0"/>
      <dgm:spPr/>
    </dgm:pt>
    <dgm:pt modelId="{589D1B9F-2382-4FE3-AFAB-BBBBE6AA3240}" type="pres">
      <dgm:prSet presAssocID="{AEF47EE5-1EAA-44DD-B6D5-14A3514AB9C3}" presName="parentLin" presStyleCnt="0"/>
      <dgm:spPr/>
    </dgm:pt>
    <dgm:pt modelId="{4171A006-C4F7-493B-B04C-38CBC06A5CD1}" type="pres">
      <dgm:prSet presAssocID="{AEF47EE5-1EAA-44DD-B6D5-14A3514AB9C3}" presName="parentLeftMargin" presStyleLbl="node1" presStyleIdx="1" presStyleCnt="8"/>
      <dgm:spPr/>
      <dgm:t>
        <a:bodyPr/>
        <a:lstStyle/>
        <a:p>
          <a:endParaRPr lang="tr-TR"/>
        </a:p>
      </dgm:t>
    </dgm:pt>
    <dgm:pt modelId="{A6EC5502-60DD-4721-8F9C-DA03D7015C5E}" type="pres">
      <dgm:prSet presAssocID="{AEF47EE5-1EAA-44DD-B6D5-14A3514AB9C3}" presName="parentText" presStyleLbl="node1" presStyleIdx="2" presStyleCnt="8" custScaleY="16498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562A1D-8A63-4C04-BBE6-236E7F330F23}" type="pres">
      <dgm:prSet presAssocID="{AEF47EE5-1EAA-44DD-B6D5-14A3514AB9C3}" presName="negativeSpace" presStyleCnt="0"/>
      <dgm:spPr/>
    </dgm:pt>
    <dgm:pt modelId="{B8BDAC27-6F6B-48E0-B95E-F0036802100B}" type="pres">
      <dgm:prSet presAssocID="{AEF47EE5-1EAA-44DD-B6D5-14A3514AB9C3}" presName="childText" presStyleLbl="conFgAcc1" presStyleIdx="2" presStyleCnt="8">
        <dgm:presLayoutVars>
          <dgm:bulletEnabled val="1"/>
        </dgm:presLayoutVars>
      </dgm:prSet>
      <dgm:spPr/>
    </dgm:pt>
    <dgm:pt modelId="{04D7B871-F8C6-4405-A1A5-FD31CBC7617E}" type="pres">
      <dgm:prSet presAssocID="{9A41D4ED-71D6-4011-843E-E6BE12CE04A2}" presName="spaceBetweenRectangles" presStyleCnt="0"/>
      <dgm:spPr/>
    </dgm:pt>
    <dgm:pt modelId="{489E3308-33E6-4D06-9710-232899ED6F51}" type="pres">
      <dgm:prSet presAssocID="{CAB99E49-73D6-451F-A526-3899C8243E6F}" presName="parentLin" presStyleCnt="0"/>
      <dgm:spPr/>
    </dgm:pt>
    <dgm:pt modelId="{3131B244-214D-401F-B969-75EF7F4190A7}" type="pres">
      <dgm:prSet presAssocID="{CAB99E49-73D6-451F-A526-3899C8243E6F}" presName="parentLeftMargin" presStyleLbl="node1" presStyleIdx="2" presStyleCnt="8" custScaleY="164989"/>
      <dgm:spPr/>
      <dgm:t>
        <a:bodyPr/>
        <a:lstStyle/>
        <a:p>
          <a:endParaRPr lang="tr-TR"/>
        </a:p>
      </dgm:t>
    </dgm:pt>
    <dgm:pt modelId="{999FCA39-B4E6-4708-BDB1-4DD188D5D003}" type="pres">
      <dgm:prSet presAssocID="{CAB99E49-73D6-451F-A526-3899C8243E6F}" presName="parentText" presStyleLbl="node1" presStyleIdx="3" presStyleCnt="8" custScaleY="17662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941974-464E-46A4-BDD4-75D2A3A7A786}" type="pres">
      <dgm:prSet presAssocID="{CAB99E49-73D6-451F-A526-3899C8243E6F}" presName="negativeSpace" presStyleCnt="0"/>
      <dgm:spPr/>
    </dgm:pt>
    <dgm:pt modelId="{A0F3C63C-7BE6-469F-97F8-058B5020898A}" type="pres">
      <dgm:prSet presAssocID="{CAB99E49-73D6-451F-A526-3899C8243E6F}" presName="childText" presStyleLbl="conFgAcc1" presStyleIdx="3" presStyleCnt="8">
        <dgm:presLayoutVars>
          <dgm:bulletEnabled val="1"/>
        </dgm:presLayoutVars>
      </dgm:prSet>
      <dgm:spPr/>
    </dgm:pt>
    <dgm:pt modelId="{09D5B449-5AD2-4626-949B-AD0574BBBD82}" type="pres">
      <dgm:prSet presAssocID="{36C62A3A-2245-4B73-BEA8-B0112D3EB047}" presName="spaceBetweenRectangles" presStyleCnt="0"/>
      <dgm:spPr/>
    </dgm:pt>
    <dgm:pt modelId="{E09EB9E8-AD77-4764-8373-19EE171894A2}" type="pres">
      <dgm:prSet presAssocID="{21E33E0C-4EB1-4E96-B101-E71C7FBB2786}" presName="parentLin" presStyleCnt="0"/>
      <dgm:spPr/>
    </dgm:pt>
    <dgm:pt modelId="{5D580435-419A-45E5-9427-E4C79D0EDB54}" type="pres">
      <dgm:prSet presAssocID="{21E33E0C-4EB1-4E96-B101-E71C7FBB2786}" presName="parentLeftMargin" presStyleLbl="node1" presStyleIdx="3" presStyleCnt="8"/>
      <dgm:spPr/>
      <dgm:t>
        <a:bodyPr/>
        <a:lstStyle/>
        <a:p>
          <a:endParaRPr lang="tr-TR"/>
        </a:p>
      </dgm:t>
    </dgm:pt>
    <dgm:pt modelId="{396EFEBF-7307-491F-A357-3618A46C4CBC}" type="pres">
      <dgm:prSet presAssocID="{21E33E0C-4EB1-4E96-B101-E71C7FBB2786}" presName="parentText" presStyleLbl="node1" presStyleIdx="4" presStyleCnt="8" custScaleY="14609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FA7529-E9C2-4F67-9B54-AEE4CAFD65DE}" type="pres">
      <dgm:prSet presAssocID="{21E33E0C-4EB1-4E96-B101-E71C7FBB2786}" presName="negativeSpace" presStyleCnt="0"/>
      <dgm:spPr/>
    </dgm:pt>
    <dgm:pt modelId="{1AF77500-96C4-4864-BAC6-2AC24E8E9EA5}" type="pres">
      <dgm:prSet presAssocID="{21E33E0C-4EB1-4E96-B101-E71C7FBB2786}" presName="childText" presStyleLbl="conFgAcc1" presStyleIdx="4" presStyleCnt="8">
        <dgm:presLayoutVars>
          <dgm:bulletEnabled val="1"/>
        </dgm:presLayoutVars>
      </dgm:prSet>
      <dgm:spPr/>
    </dgm:pt>
    <dgm:pt modelId="{2DE0E013-C605-42A3-960A-A36372107BD5}" type="pres">
      <dgm:prSet presAssocID="{31988CCD-447B-4EE0-8C37-292166E9FA61}" presName="spaceBetweenRectangles" presStyleCnt="0"/>
      <dgm:spPr/>
    </dgm:pt>
    <dgm:pt modelId="{CB59350C-0BAD-410D-A8A6-EB1DB3862A1E}" type="pres">
      <dgm:prSet presAssocID="{08604861-3C37-4359-8BF6-7FBB2AA05983}" presName="parentLin" presStyleCnt="0"/>
      <dgm:spPr/>
    </dgm:pt>
    <dgm:pt modelId="{5DCA866D-0E14-47A2-AADA-D43594738B53}" type="pres">
      <dgm:prSet presAssocID="{08604861-3C37-4359-8BF6-7FBB2AA05983}" presName="parentLeftMargin" presStyleLbl="node1" presStyleIdx="4" presStyleCnt="8"/>
      <dgm:spPr/>
      <dgm:t>
        <a:bodyPr/>
        <a:lstStyle/>
        <a:p>
          <a:endParaRPr lang="tr-TR"/>
        </a:p>
      </dgm:t>
    </dgm:pt>
    <dgm:pt modelId="{B9635097-D567-4374-A49A-1EBE371C03B6}" type="pres">
      <dgm:prSet presAssocID="{08604861-3C37-4359-8BF6-7FBB2AA05983}" presName="parentText" presStyleLbl="node1" presStyleIdx="5" presStyleCnt="8" custScaleY="15619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63F0AA-FB4A-4162-96C0-ADE27968803B}" type="pres">
      <dgm:prSet presAssocID="{08604861-3C37-4359-8BF6-7FBB2AA05983}" presName="negativeSpace" presStyleCnt="0"/>
      <dgm:spPr/>
    </dgm:pt>
    <dgm:pt modelId="{FE7B7BEA-4A96-4DE0-892B-6FDAF439E1AC}" type="pres">
      <dgm:prSet presAssocID="{08604861-3C37-4359-8BF6-7FBB2AA05983}" presName="childText" presStyleLbl="conFgAcc1" presStyleIdx="5" presStyleCnt="8">
        <dgm:presLayoutVars>
          <dgm:bulletEnabled val="1"/>
        </dgm:presLayoutVars>
      </dgm:prSet>
      <dgm:spPr/>
    </dgm:pt>
    <dgm:pt modelId="{647124E2-742E-4BC3-9308-6DDA26CE606E}" type="pres">
      <dgm:prSet presAssocID="{8F71F580-FC7E-4C66-8D16-333B53F9617C}" presName="spaceBetweenRectangles" presStyleCnt="0"/>
      <dgm:spPr/>
    </dgm:pt>
    <dgm:pt modelId="{1B7E7204-35C4-47D4-B20F-073192827DF5}" type="pres">
      <dgm:prSet presAssocID="{68A2B6A0-97C4-4E38-8C0D-659154A9DD81}" presName="parentLin" presStyleCnt="0"/>
      <dgm:spPr/>
    </dgm:pt>
    <dgm:pt modelId="{A59AD716-66AC-4F38-BCE1-D980CFE69122}" type="pres">
      <dgm:prSet presAssocID="{68A2B6A0-97C4-4E38-8C0D-659154A9DD81}" presName="parentLeftMargin" presStyleLbl="node1" presStyleIdx="5" presStyleCnt="8"/>
      <dgm:spPr/>
      <dgm:t>
        <a:bodyPr/>
        <a:lstStyle/>
        <a:p>
          <a:endParaRPr lang="tr-TR"/>
        </a:p>
      </dgm:t>
    </dgm:pt>
    <dgm:pt modelId="{DE34C3F5-CC64-4566-8EB0-9123AEACEAAF}" type="pres">
      <dgm:prSet presAssocID="{68A2B6A0-97C4-4E38-8C0D-659154A9DD81}" presName="parentText" presStyleLbl="node1" presStyleIdx="6" presStyleCnt="8" custScaleY="19165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695B87-45E3-4EEC-BE5F-45F1A67591B8}" type="pres">
      <dgm:prSet presAssocID="{68A2B6A0-97C4-4E38-8C0D-659154A9DD81}" presName="negativeSpace" presStyleCnt="0"/>
      <dgm:spPr/>
    </dgm:pt>
    <dgm:pt modelId="{4E83B6FE-268D-4855-8EF3-2A31B6C8A583}" type="pres">
      <dgm:prSet presAssocID="{68A2B6A0-97C4-4E38-8C0D-659154A9DD81}" presName="childText" presStyleLbl="conFgAcc1" presStyleIdx="6" presStyleCnt="8">
        <dgm:presLayoutVars>
          <dgm:bulletEnabled val="1"/>
        </dgm:presLayoutVars>
      </dgm:prSet>
      <dgm:spPr/>
    </dgm:pt>
    <dgm:pt modelId="{7463B9EF-932E-4A97-92BD-FD9A193722B4}" type="pres">
      <dgm:prSet presAssocID="{66751ACD-C67E-4B8C-8CC4-C25DAE0040D7}" presName="spaceBetweenRectangles" presStyleCnt="0"/>
      <dgm:spPr/>
    </dgm:pt>
    <dgm:pt modelId="{D1E56FDC-5599-43C4-8180-7890C4384B74}" type="pres">
      <dgm:prSet presAssocID="{0A7728C2-AC6D-4DFA-935B-1B113CF9FCB8}" presName="parentLin" presStyleCnt="0"/>
      <dgm:spPr/>
    </dgm:pt>
    <dgm:pt modelId="{CAD89B62-990E-44E3-8BE8-CAE5CCA908CF}" type="pres">
      <dgm:prSet presAssocID="{0A7728C2-AC6D-4DFA-935B-1B113CF9FCB8}" presName="parentLeftMargin" presStyleLbl="node1" presStyleIdx="6" presStyleCnt="8"/>
      <dgm:spPr/>
      <dgm:t>
        <a:bodyPr/>
        <a:lstStyle/>
        <a:p>
          <a:endParaRPr lang="tr-TR"/>
        </a:p>
      </dgm:t>
    </dgm:pt>
    <dgm:pt modelId="{CF40B874-43B2-4FF7-83BE-93DDFAEE0FB3}" type="pres">
      <dgm:prSet presAssocID="{0A7728C2-AC6D-4DFA-935B-1B113CF9FCB8}" presName="parentText" presStyleLbl="node1" presStyleIdx="7" presStyleCnt="8" custScaleY="180834" custLinFactNeighborX="4167" custLinFactNeighborY="3293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6D6EBB-D081-4767-A3A2-B7B767E41301}" type="pres">
      <dgm:prSet presAssocID="{0A7728C2-AC6D-4DFA-935B-1B113CF9FCB8}" presName="negativeSpace" presStyleCnt="0"/>
      <dgm:spPr/>
    </dgm:pt>
    <dgm:pt modelId="{3463E14D-329E-4D97-98BC-8356FE49CBD4}" type="pres">
      <dgm:prSet presAssocID="{0A7728C2-AC6D-4DFA-935B-1B113CF9FCB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E1482B2-9F05-479E-BFCD-DA5B9B451EEF}" type="presOf" srcId="{21E33E0C-4EB1-4E96-B101-E71C7FBB2786}" destId="{5D580435-419A-45E5-9427-E4C79D0EDB54}" srcOrd="0" destOrd="0" presId="urn:microsoft.com/office/officeart/2005/8/layout/list1"/>
    <dgm:cxn modelId="{51CFBDB2-A9BC-46E0-A014-9F97814BB862}" srcId="{8CEE87FF-F7DD-4835-9EC0-572586360214}" destId="{CAB99E49-73D6-451F-A526-3899C8243E6F}" srcOrd="3" destOrd="0" parTransId="{B2C5E23B-05A3-445A-9D38-ED80B3468A68}" sibTransId="{36C62A3A-2245-4B73-BEA8-B0112D3EB047}"/>
    <dgm:cxn modelId="{812D06F1-4DBF-44D3-9E8D-9CD9891E470D}" type="presOf" srcId="{0A7728C2-AC6D-4DFA-935B-1B113CF9FCB8}" destId="{CF40B874-43B2-4FF7-83BE-93DDFAEE0FB3}" srcOrd="1" destOrd="0" presId="urn:microsoft.com/office/officeart/2005/8/layout/list1"/>
    <dgm:cxn modelId="{227ED2EF-5C98-4016-99DF-811ED845485D}" type="presOf" srcId="{CAB99E49-73D6-451F-A526-3899C8243E6F}" destId="{3131B244-214D-401F-B969-75EF7F4190A7}" srcOrd="0" destOrd="0" presId="urn:microsoft.com/office/officeart/2005/8/layout/list1"/>
    <dgm:cxn modelId="{63871CFC-1EA0-4E5C-AF1A-A5806B10FD04}" type="presOf" srcId="{AEF47EE5-1EAA-44DD-B6D5-14A3514AB9C3}" destId="{4171A006-C4F7-493B-B04C-38CBC06A5CD1}" srcOrd="0" destOrd="0" presId="urn:microsoft.com/office/officeart/2005/8/layout/list1"/>
    <dgm:cxn modelId="{D03D7D6C-F052-42BE-8200-4275041F841E}" srcId="{8CEE87FF-F7DD-4835-9EC0-572586360214}" destId="{68A2B6A0-97C4-4E38-8C0D-659154A9DD81}" srcOrd="6" destOrd="0" parTransId="{CDCEB820-D533-4DBF-B158-87D8ECC3ABB4}" sibTransId="{66751ACD-C67E-4B8C-8CC4-C25DAE0040D7}"/>
    <dgm:cxn modelId="{B3610D83-62B0-4BEF-A19E-DB1540D68994}" type="presOf" srcId="{83898A60-23FE-4C6D-AF0D-625C3F21143A}" destId="{D665D629-E6F0-47A0-BCD8-1D7209C8A51E}" srcOrd="1" destOrd="0" presId="urn:microsoft.com/office/officeart/2005/8/layout/list1"/>
    <dgm:cxn modelId="{5176C46D-F2E7-4A1A-A241-B87EAE8C29BA}" type="presOf" srcId="{0A7728C2-AC6D-4DFA-935B-1B113CF9FCB8}" destId="{CAD89B62-990E-44E3-8BE8-CAE5CCA908CF}" srcOrd="0" destOrd="0" presId="urn:microsoft.com/office/officeart/2005/8/layout/list1"/>
    <dgm:cxn modelId="{D94433E6-4C48-4660-8AE8-A0643426D969}" srcId="{8CEE87FF-F7DD-4835-9EC0-572586360214}" destId="{21E33E0C-4EB1-4E96-B101-E71C7FBB2786}" srcOrd="4" destOrd="0" parTransId="{69F2C3F2-0107-41D2-8F6F-816866B21A0D}" sibTransId="{31988CCD-447B-4EE0-8C37-292166E9FA61}"/>
    <dgm:cxn modelId="{DCDB8137-002B-4D7E-90AA-EEC1D9FE2C54}" type="presOf" srcId="{08604861-3C37-4359-8BF6-7FBB2AA05983}" destId="{B9635097-D567-4374-A49A-1EBE371C03B6}" srcOrd="1" destOrd="0" presId="urn:microsoft.com/office/officeart/2005/8/layout/list1"/>
    <dgm:cxn modelId="{BB48FB63-EF99-499D-8722-547113B5BFD1}" type="presOf" srcId="{83898A60-23FE-4C6D-AF0D-625C3F21143A}" destId="{A0BE8220-93DA-4763-9071-570DC9E338CF}" srcOrd="0" destOrd="0" presId="urn:microsoft.com/office/officeart/2005/8/layout/list1"/>
    <dgm:cxn modelId="{4ACDC52C-94B2-4BDB-B818-9DBBA0C05B48}" srcId="{8CEE87FF-F7DD-4835-9EC0-572586360214}" destId="{AEF47EE5-1EAA-44DD-B6D5-14A3514AB9C3}" srcOrd="2" destOrd="0" parTransId="{59D34B5E-7205-4966-A404-015F31139616}" sibTransId="{9A41D4ED-71D6-4011-843E-E6BE12CE04A2}"/>
    <dgm:cxn modelId="{0F40BD6A-2C50-49B5-88FB-0337D68B7345}" srcId="{8CEE87FF-F7DD-4835-9EC0-572586360214}" destId="{503F591B-2B8F-4926-A2FC-42DEDB2CA452}" srcOrd="1" destOrd="0" parTransId="{C4852A19-3B5A-4ED9-9AC5-5DCA14FDBCA2}" sibTransId="{0D2095FE-B139-4732-9869-569729DA4E31}"/>
    <dgm:cxn modelId="{6B632C30-0281-423C-8461-DEA0E614258E}" type="presOf" srcId="{08604861-3C37-4359-8BF6-7FBB2AA05983}" destId="{5DCA866D-0E14-47A2-AADA-D43594738B53}" srcOrd="0" destOrd="0" presId="urn:microsoft.com/office/officeart/2005/8/layout/list1"/>
    <dgm:cxn modelId="{BAB6AE55-A8A1-443F-8A28-E8E02D2C3F39}" type="presOf" srcId="{68A2B6A0-97C4-4E38-8C0D-659154A9DD81}" destId="{DE34C3F5-CC64-4566-8EB0-9123AEACEAAF}" srcOrd="1" destOrd="0" presId="urn:microsoft.com/office/officeart/2005/8/layout/list1"/>
    <dgm:cxn modelId="{C3B3AEC5-F372-4E20-A530-40720E571733}" srcId="{8CEE87FF-F7DD-4835-9EC0-572586360214}" destId="{83898A60-23FE-4C6D-AF0D-625C3F21143A}" srcOrd="0" destOrd="0" parTransId="{B52F3F80-8282-4BAD-9E08-D13ED7D80B43}" sibTransId="{83CE67ED-6FE0-44D5-8EF0-174DE86C80EB}"/>
    <dgm:cxn modelId="{55AAE6D4-744C-41C9-8853-809AB0364809}" type="presOf" srcId="{503F591B-2B8F-4926-A2FC-42DEDB2CA452}" destId="{517DD200-F4BD-4735-A5E5-2DF3B397039B}" srcOrd="1" destOrd="0" presId="urn:microsoft.com/office/officeart/2005/8/layout/list1"/>
    <dgm:cxn modelId="{750CF189-B5E4-4CD3-AE9D-EF992889F8B4}" type="presOf" srcId="{CAB99E49-73D6-451F-A526-3899C8243E6F}" destId="{999FCA39-B4E6-4708-BDB1-4DD188D5D003}" srcOrd="1" destOrd="0" presId="urn:microsoft.com/office/officeart/2005/8/layout/list1"/>
    <dgm:cxn modelId="{1D31C6BF-89C8-48C2-AC37-3E5268F8BFC0}" type="presOf" srcId="{8CEE87FF-F7DD-4835-9EC0-572586360214}" destId="{20FC41E6-D75B-4396-8F25-15B4F576C98A}" srcOrd="0" destOrd="0" presId="urn:microsoft.com/office/officeart/2005/8/layout/list1"/>
    <dgm:cxn modelId="{393FD62D-0E36-48C2-848D-158FE2158C66}" srcId="{8CEE87FF-F7DD-4835-9EC0-572586360214}" destId="{0A7728C2-AC6D-4DFA-935B-1B113CF9FCB8}" srcOrd="7" destOrd="0" parTransId="{B1745B24-C15E-41D5-BFBF-46796F11B382}" sibTransId="{3E2A15BD-544B-43E4-B533-F2C25471BA9B}"/>
    <dgm:cxn modelId="{F84DA9B3-5608-46E4-91BB-128DC4B34E5C}" type="presOf" srcId="{21E33E0C-4EB1-4E96-B101-E71C7FBB2786}" destId="{396EFEBF-7307-491F-A357-3618A46C4CBC}" srcOrd="1" destOrd="0" presId="urn:microsoft.com/office/officeart/2005/8/layout/list1"/>
    <dgm:cxn modelId="{3D419CF9-1E14-4071-BD0C-8F3A1EF8ACA5}" type="presOf" srcId="{503F591B-2B8F-4926-A2FC-42DEDB2CA452}" destId="{AD88ED6A-CB3A-44D6-B77C-B72B062E752B}" srcOrd="0" destOrd="0" presId="urn:microsoft.com/office/officeart/2005/8/layout/list1"/>
    <dgm:cxn modelId="{2DD01D22-BB4C-4FD7-ABC6-29F1D9352D90}" type="presOf" srcId="{68A2B6A0-97C4-4E38-8C0D-659154A9DD81}" destId="{A59AD716-66AC-4F38-BCE1-D980CFE69122}" srcOrd="0" destOrd="0" presId="urn:microsoft.com/office/officeart/2005/8/layout/list1"/>
    <dgm:cxn modelId="{B6373DAC-9F64-4059-893F-69714472BB63}" type="presOf" srcId="{AEF47EE5-1EAA-44DD-B6D5-14A3514AB9C3}" destId="{A6EC5502-60DD-4721-8F9C-DA03D7015C5E}" srcOrd="1" destOrd="0" presId="urn:microsoft.com/office/officeart/2005/8/layout/list1"/>
    <dgm:cxn modelId="{3A508711-9A6D-46B8-BCD1-EBB12D2A623B}" srcId="{8CEE87FF-F7DD-4835-9EC0-572586360214}" destId="{08604861-3C37-4359-8BF6-7FBB2AA05983}" srcOrd="5" destOrd="0" parTransId="{FB38519F-BBF3-4EEF-85D7-0C8D387B8F67}" sibTransId="{8F71F580-FC7E-4C66-8D16-333B53F9617C}"/>
    <dgm:cxn modelId="{AD814319-A801-4900-979C-BDBAF359985A}" type="presParOf" srcId="{20FC41E6-D75B-4396-8F25-15B4F576C98A}" destId="{0AC79ADF-4FE3-45AF-8D92-8C21815B3A0A}" srcOrd="0" destOrd="0" presId="urn:microsoft.com/office/officeart/2005/8/layout/list1"/>
    <dgm:cxn modelId="{55DE4292-E428-49D4-8422-B920CA27C027}" type="presParOf" srcId="{0AC79ADF-4FE3-45AF-8D92-8C21815B3A0A}" destId="{A0BE8220-93DA-4763-9071-570DC9E338CF}" srcOrd="0" destOrd="0" presId="urn:microsoft.com/office/officeart/2005/8/layout/list1"/>
    <dgm:cxn modelId="{C8039749-CD85-4269-ABDC-28CD8716C315}" type="presParOf" srcId="{0AC79ADF-4FE3-45AF-8D92-8C21815B3A0A}" destId="{D665D629-E6F0-47A0-BCD8-1D7209C8A51E}" srcOrd="1" destOrd="0" presId="urn:microsoft.com/office/officeart/2005/8/layout/list1"/>
    <dgm:cxn modelId="{D8A5B1D2-C915-43A4-936A-3B16B1662179}" type="presParOf" srcId="{20FC41E6-D75B-4396-8F25-15B4F576C98A}" destId="{C18EFDCF-2880-40BC-A7BD-6020C499A386}" srcOrd="1" destOrd="0" presId="urn:microsoft.com/office/officeart/2005/8/layout/list1"/>
    <dgm:cxn modelId="{8AA368E7-759C-4AD6-AAC8-818E04621424}" type="presParOf" srcId="{20FC41E6-D75B-4396-8F25-15B4F576C98A}" destId="{F5D1C080-174C-48D7-A89E-44241AC3F1F9}" srcOrd="2" destOrd="0" presId="urn:microsoft.com/office/officeart/2005/8/layout/list1"/>
    <dgm:cxn modelId="{E62EC0D3-3A53-47CC-A0D4-4021C008C2F8}" type="presParOf" srcId="{20FC41E6-D75B-4396-8F25-15B4F576C98A}" destId="{F2F90D1B-CF8A-4C55-ABAB-791FBCC56851}" srcOrd="3" destOrd="0" presId="urn:microsoft.com/office/officeart/2005/8/layout/list1"/>
    <dgm:cxn modelId="{815B8493-5234-47A9-9D58-4553FBC0C62F}" type="presParOf" srcId="{20FC41E6-D75B-4396-8F25-15B4F576C98A}" destId="{55CC8C15-0518-4559-BCCD-B489A121FF05}" srcOrd="4" destOrd="0" presId="urn:microsoft.com/office/officeart/2005/8/layout/list1"/>
    <dgm:cxn modelId="{480C1B3E-5845-457C-AEBD-BAEFE2009C56}" type="presParOf" srcId="{55CC8C15-0518-4559-BCCD-B489A121FF05}" destId="{AD88ED6A-CB3A-44D6-B77C-B72B062E752B}" srcOrd="0" destOrd="0" presId="urn:microsoft.com/office/officeart/2005/8/layout/list1"/>
    <dgm:cxn modelId="{5655A682-833B-48DA-AA26-F68102E89F11}" type="presParOf" srcId="{55CC8C15-0518-4559-BCCD-B489A121FF05}" destId="{517DD200-F4BD-4735-A5E5-2DF3B397039B}" srcOrd="1" destOrd="0" presId="urn:microsoft.com/office/officeart/2005/8/layout/list1"/>
    <dgm:cxn modelId="{7DF07047-BE1C-478B-BF93-EB0D37572AF8}" type="presParOf" srcId="{20FC41E6-D75B-4396-8F25-15B4F576C98A}" destId="{459855C5-7622-44D2-9545-6B5BA51F1015}" srcOrd="5" destOrd="0" presId="urn:microsoft.com/office/officeart/2005/8/layout/list1"/>
    <dgm:cxn modelId="{9798F1E9-EEED-4A39-9191-1E3482C10377}" type="presParOf" srcId="{20FC41E6-D75B-4396-8F25-15B4F576C98A}" destId="{4ED8BC9A-4A34-4CEC-95BE-F90075C7EB47}" srcOrd="6" destOrd="0" presId="urn:microsoft.com/office/officeart/2005/8/layout/list1"/>
    <dgm:cxn modelId="{91D6082E-DAB7-4892-B783-9EB7DE21522B}" type="presParOf" srcId="{20FC41E6-D75B-4396-8F25-15B4F576C98A}" destId="{DC7A16DC-F6F5-426A-B3EE-84706722747B}" srcOrd="7" destOrd="0" presId="urn:microsoft.com/office/officeart/2005/8/layout/list1"/>
    <dgm:cxn modelId="{88CF6726-FDCB-4344-9988-D1866E9D1565}" type="presParOf" srcId="{20FC41E6-D75B-4396-8F25-15B4F576C98A}" destId="{589D1B9F-2382-4FE3-AFAB-BBBBE6AA3240}" srcOrd="8" destOrd="0" presId="urn:microsoft.com/office/officeart/2005/8/layout/list1"/>
    <dgm:cxn modelId="{3B17B7C8-8C5B-4663-A797-F9DD88DCE609}" type="presParOf" srcId="{589D1B9F-2382-4FE3-AFAB-BBBBE6AA3240}" destId="{4171A006-C4F7-493B-B04C-38CBC06A5CD1}" srcOrd="0" destOrd="0" presId="urn:microsoft.com/office/officeart/2005/8/layout/list1"/>
    <dgm:cxn modelId="{52B6EB87-7BF5-4B0D-915F-161B78A17982}" type="presParOf" srcId="{589D1B9F-2382-4FE3-AFAB-BBBBE6AA3240}" destId="{A6EC5502-60DD-4721-8F9C-DA03D7015C5E}" srcOrd="1" destOrd="0" presId="urn:microsoft.com/office/officeart/2005/8/layout/list1"/>
    <dgm:cxn modelId="{2DD24D0F-CCE6-45F6-A632-6C4F356EC353}" type="presParOf" srcId="{20FC41E6-D75B-4396-8F25-15B4F576C98A}" destId="{1B562A1D-8A63-4C04-BBE6-236E7F330F23}" srcOrd="9" destOrd="0" presId="urn:microsoft.com/office/officeart/2005/8/layout/list1"/>
    <dgm:cxn modelId="{76ADA9FC-683B-45B0-A1FF-84234767ED3B}" type="presParOf" srcId="{20FC41E6-D75B-4396-8F25-15B4F576C98A}" destId="{B8BDAC27-6F6B-48E0-B95E-F0036802100B}" srcOrd="10" destOrd="0" presId="urn:microsoft.com/office/officeart/2005/8/layout/list1"/>
    <dgm:cxn modelId="{9D1E7C8F-BD1C-4D6E-86CF-89E86F440AEC}" type="presParOf" srcId="{20FC41E6-D75B-4396-8F25-15B4F576C98A}" destId="{04D7B871-F8C6-4405-A1A5-FD31CBC7617E}" srcOrd="11" destOrd="0" presId="urn:microsoft.com/office/officeart/2005/8/layout/list1"/>
    <dgm:cxn modelId="{2A036C33-0FDC-44E2-A8B4-84D6931C316F}" type="presParOf" srcId="{20FC41E6-D75B-4396-8F25-15B4F576C98A}" destId="{489E3308-33E6-4D06-9710-232899ED6F51}" srcOrd="12" destOrd="0" presId="urn:microsoft.com/office/officeart/2005/8/layout/list1"/>
    <dgm:cxn modelId="{B5741843-AC0D-4DD5-85E9-C230311F1307}" type="presParOf" srcId="{489E3308-33E6-4D06-9710-232899ED6F51}" destId="{3131B244-214D-401F-B969-75EF7F4190A7}" srcOrd="0" destOrd="0" presId="urn:microsoft.com/office/officeart/2005/8/layout/list1"/>
    <dgm:cxn modelId="{3EAAA9FF-04EB-495F-AD37-95E8B4415087}" type="presParOf" srcId="{489E3308-33E6-4D06-9710-232899ED6F51}" destId="{999FCA39-B4E6-4708-BDB1-4DD188D5D003}" srcOrd="1" destOrd="0" presId="urn:microsoft.com/office/officeart/2005/8/layout/list1"/>
    <dgm:cxn modelId="{2835D9E9-4735-4CBD-B185-E58A489C9C5F}" type="presParOf" srcId="{20FC41E6-D75B-4396-8F25-15B4F576C98A}" destId="{C4941974-464E-46A4-BDD4-75D2A3A7A786}" srcOrd="13" destOrd="0" presId="urn:microsoft.com/office/officeart/2005/8/layout/list1"/>
    <dgm:cxn modelId="{5018F623-14DC-4C13-852E-8DB534291E3A}" type="presParOf" srcId="{20FC41E6-D75B-4396-8F25-15B4F576C98A}" destId="{A0F3C63C-7BE6-469F-97F8-058B5020898A}" srcOrd="14" destOrd="0" presId="urn:microsoft.com/office/officeart/2005/8/layout/list1"/>
    <dgm:cxn modelId="{523DC033-37F8-4D8F-B808-7F52050FCBC6}" type="presParOf" srcId="{20FC41E6-D75B-4396-8F25-15B4F576C98A}" destId="{09D5B449-5AD2-4626-949B-AD0574BBBD82}" srcOrd="15" destOrd="0" presId="urn:microsoft.com/office/officeart/2005/8/layout/list1"/>
    <dgm:cxn modelId="{C2E51703-D6B2-4C3C-984D-9D380AFB9C63}" type="presParOf" srcId="{20FC41E6-D75B-4396-8F25-15B4F576C98A}" destId="{E09EB9E8-AD77-4764-8373-19EE171894A2}" srcOrd="16" destOrd="0" presId="urn:microsoft.com/office/officeart/2005/8/layout/list1"/>
    <dgm:cxn modelId="{5225EE0B-1F27-41EE-9AA3-816D9D9E5548}" type="presParOf" srcId="{E09EB9E8-AD77-4764-8373-19EE171894A2}" destId="{5D580435-419A-45E5-9427-E4C79D0EDB54}" srcOrd="0" destOrd="0" presId="urn:microsoft.com/office/officeart/2005/8/layout/list1"/>
    <dgm:cxn modelId="{749B1A27-B30A-4554-9ACB-FAE2C639F90B}" type="presParOf" srcId="{E09EB9E8-AD77-4764-8373-19EE171894A2}" destId="{396EFEBF-7307-491F-A357-3618A46C4CBC}" srcOrd="1" destOrd="0" presId="urn:microsoft.com/office/officeart/2005/8/layout/list1"/>
    <dgm:cxn modelId="{32801C66-83D7-400F-9FE9-A1CDB19A491D}" type="presParOf" srcId="{20FC41E6-D75B-4396-8F25-15B4F576C98A}" destId="{28FA7529-E9C2-4F67-9B54-AEE4CAFD65DE}" srcOrd="17" destOrd="0" presId="urn:microsoft.com/office/officeart/2005/8/layout/list1"/>
    <dgm:cxn modelId="{6A31AB38-6501-4180-AC91-A020DFB71983}" type="presParOf" srcId="{20FC41E6-D75B-4396-8F25-15B4F576C98A}" destId="{1AF77500-96C4-4864-BAC6-2AC24E8E9EA5}" srcOrd="18" destOrd="0" presId="urn:microsoft.com/office/officeart/2005/8/layout/list1"/>
    <dgm:cxn modelId="{F9D584A4-E03F-486D-98EE-1967DC9FE8A0}" type="presParOf" srcId="{20FC41E6-D75B-4396-8F25-15B4F576C98A}" destId="{2DE0E013-C605-42A3-960A-A36372107BD5}" srcOrd="19" destOrd="0" presId="urn:microsoft.com/office/officeart/2005/8/layout/list1"/>
    <dgm:cxn modelId="{86897910-AE3A-4901-8498-FB03B570DAAC}" type="presParOf" srcId="{20FC41E6-D75B-4396-8F25-15B4F576C98A}" destId="{CB59350C-0BAD-410D-A8A6-EB1DB3862A1E}" srcOrd="20" destOrd="0" presId="urn:microsoft.com/office/officeart/2005/8/layout/list1"/>
    <dgm:cxn modelId="{6686C611-6489-4CC7-8D24-EEB837570C73}" type="presParOf" srcId="{CB59350C-0BAD-410D-A8A6-EB1DB3862A1E}" destId="{5DCA866D-0E14-47A2-AADA-D43594738B53}" srcOrd="0" destOrd="0" presId="urn:microsoft.com/office/officeart/2005/8/layout/list1"/>
    <dgm:cxn modelId="{FD021CB3-277A-46C9-AD02-3D18D4961931}" type="presParOf" srcId="{CB59350C-0BAD-410D-A8A6-EB1DB3862A1E}" destId="{B9635097-D567-4374-A49A-1EBE371C03B6}" srcOrd="1" destOrd="0" presId="urn:microsoft.com/office/officeart/2005/8/layout/list1"/>
    <dgm:cxn modelId="{EFA3A490-2589-4B89-95D8-3ECB46A58484}" type="presParOf" srcId="{20FC41E6-D75B-4396-8F25-15B4F576C98A}" destId="{1163F0AA-FB4A-4162-96C0-ADE27968803B}" srcOrd="21" destOrd="0" presId="urn:microsoft.com/office/officeart/2005/8/layout/list1"/>
    <dgm:cxn modelId="{5AF3679A-44D8-4295-81DD-77E0013D3A9F}" type="presParOf" srcId="{20FC41E6-D75B-4396-8F25-15B4F576C98A}" destId="{FE7B7BEA-4A96-4DE0-892B-6FDAF439E1AC}" srcOrd="22" destOrd="0" presId="urn:microsoft.com/office/officeart/2005/8/layout/list1"/>
    <dgm:cxn modelId="{0A5D813F-4EAD-4E12-B7F5-1B06975E3462}" type="presParOf" srcId="{20FC41E6-D75B-4396-8F25-15B4F576C98A}" destId="{647124E2-742E-4BC3-9308-6DDA26CE606E}" srcOrd="23" destOrd="0" presId="urn:microsoft.com/office/officeart/2005/8/layout/list1"/>
    <dgm:cxn modelId="{047EAE69-0EB0-4D15-AD43-60568E711E80}" type="presParOf" srcId="{20FC41E6-D75B-4396-8F25-15B4F576C98A}" destId="{1B7E7204-35C4-47D4-B20F-073192827DF5}" srcOrd="24" destOrd="0" presId="urn:microsoft.com/office/officeart/2005/8/layout/list1"/>
    <dgm:cxn modelId="{1B387A96-B7A7-4263-8823-513989D22B24}" type="presParOf" srcId="{1B7E7204-35C4-47D4-B20F-073192827DF5}" destId="{A59AD716-66AC-4F38-BCE1-D980CFE69122}" srcOrd="0" destOrd="0" presId="urn:microsoft.com/office/officeart/2005/8/layout/list1"/>
    <dgm:cxn modelId="{8A9FD3AB-53A8-43FF-BA71-EAACBB73A52C}" type="presParOf" srcId="{1B7E7204-35C4-47D4-B20F-073192827DF5}" destId="{DE34C3F5-CC64-4566-8EB0-9123AEACEAAF}" srcOrd="1" destOrd="0" presId="urn:microsoft.com/office/officeart/2005/8/layout/list1"/>
    <dgm:cxn modelId="{91440D10-CAC8-402B-A964-7820ABED8D8D}" type="presParOf" srcId="{20FC41E6-D75B-4396-8F25-15B4F576C98A}" destId="{67695B87-45E3-4EEC-BE5F-45F1A67591B8}" srcOrd="25" destOrd="0" presId="urn:microsoft.com/office/officeart/2005/8/layout/list1"/>
    <dgm:cxn modelId="{EFDA53B7-35A9-4936-94EC-7FF5AF1A585B}" type="presParOf" srcId="{20FC41E6-D75B-4396-8F25-15B4F576C98A}" destId="{4E83B6FE-268D-4855-8EF3-2A31B6C8A583}" srcOrd="26" destOrd="0" presId="urn:microsoft.com/office/officeart/2005/8/layout/list1"/>
    <dgm:cxn modelId="{9CD3FEEA-90E1-4043-9FFF-9233F06069CD}" type="presParOf" srcId="{20FC41E6-D75B-4396-8F25-15B4F576C98A}" destId="{7463B9EF-932E-4A97-92BD-FD9A193722B4}" srcOrd="27" destOrd="0" presId="urn:microsoft.com/office/officeart/2005/8/layout/list1"/>
    <dgm:cxn modelId="{410A8625-AA98-467B-BA52-F66D86A9D371}" type="presParOf" srcId="{20FC41E6-D75B-4396-8F25-15B4F576C98A}" destId="{D1E56FDC-5599-43C4-8180-7890C4384B74}" srcOrd="28" destOrd="0" presId="urn:microsoft.com/office/officeart/2005/8/layout/list1"/>
    <dgm:cxn modelId="{D33DD50D-CF61-4264-9A5A-746A4C57E543}" type="presParOf" srcId="{D1E56FDC-5599-43C4-8180-7890C4384B74}" destId="{CAD89B62-990E-44E3-8BE8-CAE5CCA908CF}" srcOrd="0" destOrd="0" presId="urn:microsoft.com/office/officeart/2005/8/layout/list1"/>
    <dgm:cxn modelId="{86E4592A-7AD0-4F70-AD61-C8C3E42FADBE}" type="presParOf" srcId="{D1E56FDC-5599-43C4-8180-7890C4384B74}" destId="{CF40B874-43B2-4FF7-83BE-93DDFAEE0FB3}" srcOrd="1" destOrd="0" presId="urn:microsoft.com/office/officeart/2005/8/layout/list1"/>
    <dgm:cxn modelId="{F0EF5316-8F1A-4522-A50A-87F22C2E3A9E}" type="presParOf" srcId="{20FC41E6-D75B-4396-8F25-15B4F576C98A}" destId="{5F6D6EBB-D081-4767-A3A2-B7B767E41301}" srcOrd="29" destOrd="0" presId="urn:microsoft.com/office/officeart/2005/8/layout/list1"/>
    <dgm:cxn modelId="{3179894E-621E-4595-9EC7-0C3CC7918046}" type="presParOf" srcId="{20FC41E6-D75B-4396-8F25-15B4F576C98A}" destId="{3463E14D-329E-4D97-98BC-8356FE49CBD4}" srcOrd="3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1C080-174C-48D7-A89E-44241AC3F1F9}">
      <dsp:nvSpPr>
        <dsp:cNvPr id="0" name=""/>
        <dsp:cNvSpPr/>
      </dsp:nvSpPr>
      <dsp:spPr>
        <a:xfrm>
          <a:off x="0" y="434895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5D629-E6F0-47A0-BCD8-1D7209C8A51E}">
      <dsp:nvSpPr>
        <dsp:cNvPr id="0" name=""/>
        <dsp:cNvSpPr/>
      </dsp:nvSpPr>
      <dsp:spPr>
        <a:xfrm>
          <a:off x="411480" y="0"/>
          <a:ext cx="5760720" cy="597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omic Sans MS" pitchFamily="66" charset="0"/>
            </a:rPr>
            <a:t>TÜİK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omic Sans MS" pitchFamily="66" charset="0"/>
            </a:rPr>
            <a:t>www.</a:t>
          </a:r>
          <a:r>
            <a:rPr lang="tr-TR" sz="1600" b="1" kern="1200" dirty="0" err="1" smtClean="0">
              <a:latin typeface="Comic Sans MS" pitchFamily="66" charset="0"/>
            </a:rPr>
            <a:t>tuik</a:t>
          </a:r>
          <a:r>
            <a:rPr lang="tr-TR" sz="1600" b="1" kern="1200" dirty="0" smtClean="0">
              <a:latin typeface="Comic Sans MS" pitchFamily="66" charset="0"/>
            </a:rPr>
            <a:t>.gov.tr</a:t>
          </a:r>
          <a:endParaRPr lang="tr-TR" sz="1600" b="1" kern="1200" dirty="0"/>
        </a:p>
      </dsp:txBody>
      <dsp:txXfrm>
        <a:off x="440636" y="29156"/>
        <a:ext cx="5702408" cy="538942"/>
      </dsp:txXfrm>
    </dsp:sp>
    <dsp:sp modelId="{4ED8BC9A-4A34-4CEC-95BE-F90075C7EB47}">
      <dsp:nvSpPr>
        <dsp:cNvPr id="0" name=""/>
        <dsp:cNvSpPr/>
      </dsp:nvSpPr>
      <dsp:spPr>
        <a:xfrm>
          <a:off x="0" y="1091958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DD200-F4BD-4735-A5E5-2DF3B397039B}">
      <dsp:nvSpPr>
        <dsp:cNvPr id="0" name=""/>
        <dsp:cNvSpPr/>
      </dsp:nvSpPr>
      <dsp:spPr>
        <a:xfrm>
          <a:off x="411480" y="771495"/>
          <a:ext cx="5760720" cy="4828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omic Sans MS" pitchFamily="66" charset="0"/>
            </a:rPr>
            <a:t>Dünya Bankası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omic Sans MS" pitchFamily="66" charset="0"/>
            </a:rPr>
            <a:t>data.</a:t>
          </a:r>
          <a:r>
            <a:rPr lang="tr-TR" sz="1600" b="1" kern="1200" dirty="0" err="1" smtClean="0">
              <a:latin typeface="Comic Sans MS" pitchFamily="66" charset="0"/>
            </a:rPr>
            <a:t>worldbank</a:t>
          </a:r>
          <a:r>
            <a:rPr lang="tr-TR" sz="1600" b="1" kern="1200" dirty="0" smtClean="0">
              <a:latin typeface="Comic Sans MS" pitchFamily="66" charset="0"/>
            </a:rPr>
            <a:t>.org</a:t>
          </a:r>
          <a:endParaRPr lang="tr-TR" sz="1600" b="1" kern="1200" dirty="0"/>
        </a:p>
      </dsp:txBody>
      <dsp:txXfrm>
        <a:off x="435049" y="795064"/>
        <a:ext cx="5713582" cy="435684"/>
      </dsp:txXfrm>
    </dsp:sp>
    <dsp:sp modelId="{B8BDAC27-6F6B-48E0-B95E-F0036802100B}">
      <dsp:nvSpPr>
        <dsp:cNvPr id="0" name=""/>
        <dsp:cNvSpPr/>
      </dsp:nvSpPr>
      <dsp:spPr>
        <a:xfrm>
          <a:off x="0" y="1801950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5502-60DD-4721-8F9C-DA03D7015C5E}">
      <dsp:nvSpPr>
        <dsp:cNvPr id="0" name=""/>
        <dsp:cNvSpPr/>
      </dsp:nvSpPr>
      <dsp:spPr>
        <a:xfrm>
          <a:off x="411480" y="1428558"/>
          <a:ext cx="5760720" cy="5357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omic Sans MS" pitchFamily="66" charset="0"/>
            </a:rPr>
            <a:t>FAO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latin typeface="Comic Sans MS" pitchFamily="66" charset="0"/>
            </a:rPr>
            <a:t>faostat</a:t>
          </a:r>
          <a:r>
            <a:rPr lang="tr-TR" sz="1600" b="1" kern="1200" dirty="0" smtClean="0">
              <a:latin typeface="Comic Sans MS" pitchFamily="66" charset="0"/>
            </a:rPr>
            <a:t>.</a:t>
          </a:r>
          <a:r>
            <a:rPr lang="tr-TR" sz="1600" b="1" kern="1200" dirty="0" err="1" smtClean="0">
              <a:latin typeface="Comic Sans MS" pitchFamily="66" charset="0"/>
            </a:rPr>
            <a:t>fao</a:t>
          </a:r>
          <a:r>
            <a:rPr lang="tr-TR" sz="1600" b="1" kern="1200" dirty="0" smtClean="0">
              <a:latin typeface="Comic Sans MS" pitchFamily="66" charset="0"/>
            </a:rPr>
            <a:t>.org</a:t>
          </a:r>
          <a:endParaRPr lang="tr-TR" sz="1600" b="1" kern="1200" dirty="0"/>
        </a:p>
      </dsp:txBody>
      <dsp:txXfrm>
        <a:off x="437633" y="1454711"/>
        <a:ext cx="5708414" cy="483446"/>
      </dsp:txXfrm>
    </dsp:sp>
    <dsp:sp modelId="{A0F3C63C-7BE6-469F-97F8-058B5020898A}">
      <dsp:nvSpPr>
        <dsp:cNvPr id="0" name=""/>
        <dsp:cNvSpPr/>
      </dsp:nvSpPr>
      <dsp:spPr>
        <a:xfrm>
          <a:off x="0" y="2549727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FCA39-B4E6-4708-BDB1-4DD188D5D003}">
      <dsp:nvSpPr>
        <dsp:cNvPr id="0" name=""/>
        <dsp:cNvSpPr/>
      </dsp:nvSpPr>
      <dsp:spPr>
        <a:xfrm>
          <a:off x="411480" y="2138550"/>
          <a:ext cx="5760720" cy="5735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latin typeface="Comic Sans MS" pitchFamily="66" charset="0"/>
            </a:rPr>
            <a:t>Eurostat</a:t>
          </a:r>
          <a:endParaRPr lang="tr-TR" sz="1600" b="1" kern="1200" dirty="0" smtClean="0">
            <a:latin typeface="Comic Sans MS" pitchFamily="66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omic Sans MS" pitchFamily="66" charset="0"/>
            </a:rPr>
            <a:t>http://epp.eurostat.ec.europa.eu/</a:t>
          </a:r>
        </a:p>
      </dsp:txBody>
      <dsp:txXfrm>
        <a:off x="439478" y="2166548"/>
        <a:ext cx="5704724" cy="517540"/>
      </dsp:txXfrm>
    </dsp:sp>
    <dsp:sp modelId="{1AF77500-96C4-4864-BAC6-2AC24E8E9EA5}">
      <dsp:nvSpPr>
        <dsp:cNvPr id="0" name=""/>
        <dsp:cNvSpPr/>
      </dsp:nvSpPr>
      <dsp:spPr>
        <a:xfrm>
          <a:off x="0" y="3198366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EFEBF-7307-491F-A357-3618A46C4CBC}">
      <dsp:nvSpPr>
        <dsp:cNvPr id="0" name=""/>
        <dsp:cNvSpPr/>
      </dsp:nvSpPr>
      <dsp:spPr>
        <a:xfrm>
          <a:off x="411480" y="2886327"/>
          <a:ext cx="5760720" cy="474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omic Sans MS" pitchFamily="66" charset="0"/>
            </a:rPr>
            <a:t>IMF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omic Sans MS" pitchFamily="66" charset="0"/>
            </a:rPr>
            <a:t>www.</a:t>
          </a:r>
          <a:r>
            <a:rPr lang="tr-TR" sz="1600" b="1" kern="1200" dirty="0" err="1" smtClean="0">
              <a:latin typeface="Comic Sans MS" pitchFamily="66" charset="0"/>
            </a:rPr>
            <a:t>imf</a:t>
          </a:r>
          <a:r>
            <a:rPr lang="tr-TR" sz="1600" b="1" kern="1200" dirty="0" smtClean="0">
              <a:latin typeface="Comic Sans MS" pitchFamily="66" charset="0"/>
            </a:rPr>
            <a:t>.org/</a:t>
          </a:r>
          <a:r>
            <a:rPr lang="tr-TR" sz="1600" b="1" kern="1200" dirty="0" err="1" smtClean="0">
              <a:latin typeface="Comic Sans MS" pitchFamily="66" charset="0"/>
            </a:rPr>
            <a:t>external</a:t>
          </a:r>
          <a:r>
            <a:rPr lang="tr-TR" sz="1600" b="1" kern="1200" dirty="0" smtClean="0">
              <a:latin typeface="Comic Sans MS" pitchFamily="66" charset="0"/>
            </a:rPr>
            <a:t>/data.</a:t>
          </a:r>
          <a:r>
            <a:rPr lang="tr-TR" sz="1600" b="1" kern="1200" dirty="0" err="1" smtClean="0">
              <a:latin typeface="Comic Sans MS" pitchFamily="66" charset="0"/>
            </a:rPr>
            <a:t>htm</a:t>
          </a:r>
          <a:endParaRPr lang="tr-TR" sz="1600" b="1" kern="1200" dirty="0"/>
        </a:p>
      </dsp:txBody>
      <dsp:txXfrm>
        <a:off x="434638" y="2909485"/>
        <a:ext cx="5714404" cy="428083"/>
      </dsp:txXfrm>
    </dsp:sp>
    <dsp:sp modelId="{FE7B7BEA-4A96-4DE0-892B-6FDAF439E1AC}">
      <dsp:nvSpPr>
        <dsp:cNvPr id="0" name=""/>
        <dsp:cNvSpPr/>
      </dsp:nvSpPr>
      <dsp:spPr>
        <a:xfrm>
          <a:off x="0" y="3879799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35097-D567-4374-A49A-1EBE371C03B6}">
      <dsp:nvSpPr>
        <dsp:cNvPr id="0" name=""/>
        <dsp:cNvSpPr/>
      </dsp:nvSpPr>
      <dsp:spPr>
        <a:xfrm>
          <a:off x="411480" y="3534966"/>
          <a:ext cx="5760720" cy="5071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omic Sans MS" pitchFamily="66" charset="0"/>
            </a:rPr>
            <a:t>UNCTAD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latin typeface="Comic Sans MS" pitchFamily="66" charset="0"/>
            </a:rPr>
            <a:t>unctad</a:t>
          </a:r>
          <a:r>
            <a:rPr lang="tr-TR" sz="1600" b="1" kern="1200" dirty="0" smtClean="0">
              <a:latin typeface="Comic Sans MS" pitchFamily="66" charset="0"/>
            </a:rPr>
            <a:t>.org/en/</a:t>
          </a:r>
          <a:r>
            <a:rPr lang="tr-TR" sz="1600" b="1" kern="1200" dirty="0" err="1" smtClean="0">
              <a:latin typeface="Comic Sans MS" pitchFamily="66" charset="0"/>
            </a:rPr>
            <a:t>pages</a:t>
          </a:r>
          <a:r>
            <a:rPr lang="tr-TR" sz="1600" b="1" kern="1200" dirty="0" smtClean="0">
              <a:latin typeface="Comic Sans MS" pitchFamily="66" charset="0"/>
            </a:rPr>
            <a:t>/</a:t>
          </a:r>
          <a:r>
            <a:rPr lang="tr-TR" sz="1600" b="1" kern="1200" dirty="0" err="1" smtClean="0">
              <a:latin typeface="Comic Sans MS" pitchFamily="66" charset="0"/>
            </a:rPr>
            <a:t>statistics</a:t>
          </a:r>
          <a:r>
            <a:rPr lang="tr-TR" sz="1600" b="1" kern="1200" dirty="0" smtClean="0">
              <a:latin typeface="Comic Sans MS" pitchFamily="66" charset="0"/>
            </a:rPr>
            <a:t>.</a:t>
          </a:r>
          <a:r>
            <a:rPr lang="tr-TR" sz="1600" b="1" kern="1200" dirty="0" err="1" smtClean="0">
              <a:latin typeface="Comic Sans MS" pitchFamily="66" charset="0"/>
            </a:rPr>
            <a:t>aspx</a:t>
          </a:r>
          <a:endParaRPr lang="tr-TR" sz="1600" b="1" kern="1200" dirty="0"/>
        </a:p>
      </dsp:txBody>
      <dsp:txXfrm>
        <a:off x="436239" y="3559725"/>
        <a:ext cx="5711202" cy="457675"/>
      </dsp:txXfrm>
    </dsp:sp>
    <dsp:sp modelId="{4E83B6FE-268D-4855-8EF3-2A31B6C8A583}">
      <dsp:nvSpPr>
        <dsp:cNvPr id="0" name=""/>
        <dsp:cNvSpPr/>
      </dsp:nvSpPr>
      <dsp:spPr>
        <a:xfrm>
          <a:off x="0" y="4676394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4C3F5-CC64-4566-8EB0-9123AEACEAAF}">
      <dsp:nvSpPr>
        <dsp:cNvPr id="0" name=""/>
        <dsp:cNvSpPr/>
      </dsp:nvSpPr>
      <dsp:spPr>
        <a:xfrm>
          <a:off x="411480" y="4216399"/>
          <a:ext cx="5760720" cy="6223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omic Sans MS" pitchFamily="66" charset="0"/>
            </a:rPr>
            <a:t>OECD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latin typeface="Comic Sans MS" pitchFamily="66" charset="0"/>
            </a:rPr>
            <a:t>oecd</a:t>
          </a:r>
          <a:r>
            <a:rPr lang="tr-TR" sz="1600" b="1" kern="1200" dirty="0" smtClean="0">
              <a:latin typeface="Comic Sans MS" pitchFamily="66" charset="0"/>
            </a:rPr>
            <a:t>.org</a:t>
          </a:r>
          <a:endParaRPr lang="tr-TR" sz="1600" b="1" kern="1200" dirty="0"/>
        </a:p>
      </dsp:txBody>
      <dsp:txXfrm>
        <a:off x="441861" y="4246780"/>
        <a:ext cx="5699958" cy="561593"/>
      </dsp:txXfrm>
    </dsp:sp>
    <dsp:sp modelId="{3463E14D-329E-4D97-98BC-8356FE49CBD4}">
      <dsp:nvSpPr>
        <dsp:cNvPr id="0" name=""/>
        <dsp:cNvSpPr/>
      </dsp:nvSpPr>
      <dsp:spPr>
        <a:xfrm>
          <a:off x="0" y="5437839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0B874-43B2-4FF7-83BE-93DDFAEE0FB3}">
      <dsp:nvSpPr>
        <dsp:cNvPr id="0" name=""/>
        <dsp:cNvSpPr/>
      </dsp:nvSpPr>
      <dsp:spPr>
        <a:xfrm>
          <a:off x="428626" y="5119941"/>
          <a:ext cx="5760720" cy="5872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latin typeface="Comic Sans MS" pitchFamily="66" charset="0"/>
            </a:rPr>
            <a:t>Comtrade</a:t>
          </a:r>
          <a:endParaRPr lang="tr-TR" sz="1600" b="1" kern="1200" dirty="0" smtClean="0">
            <a:latin typeface="Comic Sans MS" pitchFamily="66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latin typeface="Comic Sans MS" pitchFamily="66" charset="0"/>
            </a:rPr>
            <a:t>comtrade</a:t>
          </a:r>
          <a:r>
            <a:rPr lang="tr-TR" sz="1600" b="1" kern="1200" dirty="0" smtClean="0">
              <a:latin typeface="Comic Sans MS" pitchFamily="66" charset="0"/>
            </a:rPr>
            <a:t>.un.org</a:t>
          </a:r>
          <a:endParaRPr lang="tr-TR" sz="1600" b="1" kern="1200" dirty="0"/>
        </a:p>
      </dsp:txBody>
      <dsp:txXfrm>
        <a:off x="457291" y="5148606"/>
        <a:ext cx="5703390" cy="52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42535-FA3B-4094-A21E-D97A3347E0AD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F65F-87A3-4AF3-8479-D8A5ED88A73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4625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30A9B-D354-4426-AB0E-1E968149D152}" type="slidenum">
              <a:rPr lang="tr-TR"/>
              <a:pPr/>
              <a:t>1</a:t>
            </a:fld>
            <a:endParaRPr lang="tr-T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F8B-0D2C-41D9-85F9-594DD44133C3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4984538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712E-A5ED-48EB-8569-208C28500711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3906009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DFC-6374-4317-BB22-022101B0F633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65503792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22D49-2931-41F1-800B-C0CE7B23FD2E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1B45-460E-4E6E-8133-F54D62CB62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545869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C1B4-DF52-49CA-B8B4-CAE8E5ABCB75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623567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7A42-E483-42CD-AC5C-2F74C52425EB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4087960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29-2631-44D3-B6BB-5500E4A798EA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7391655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7F5E-A9AB-476A-8E69-38AC7B0E2042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4707852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8BC-9116-49A0-B90F-B731AC1BB56C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7093255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5BBA-0E3A-4B6D-A57B-3BCA443E0833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3460776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B7BF-64B8-49FB-B058-D4E8054A28FE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2990427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759C-5A7B-4D4C-9380-854EF1D1B11B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2200617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A53A-2064-4854-B326-1B4386FA1A50}" type="datetime1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4592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haberturk.com/world-wide-web-nedir-www-ne-demek-www-nin-islevi-nedir-hts-2449018-teknoloj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815" y="96714"/>
            <a:ext cx="8748464" cy="14600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«Bilimsel </a:t>
            </a:r>
            <a:r>
              <a:rPr lang="tr-TR" sz="2400" b="1" dirty="0"/>
              <a:t>Araştırma Hazırlama ve Sunum </a:t>
            </a:r>
            <a:r>
              <a:rPr lang="tr-TR" sz="2400" b="1" dirty="0" smtClean="0"/>
              <a:t>Teknikleri» Dersi</a:t>
            </a:r>
            <a:endParaRPr lang="tr-TR" sz="2400" b="1" dirty="0"/>
          </a:p>
          <a:p>
            <a:pPr algn="ctr">
              <a:buNone/>
              <a:defRPr/>
            </a:pPr>
            <a:r>
              <a:rPr lang="tr-TR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«ARAŞTIRMA TASARIMI»</a:t>
            </a:r>
          </a:p>
          <a:p>
            <a:pPr algn="ctr">
              <a:buNone/>
              <a:defRPr/>
            </a:pPr>
            <a:r>
              <a:rPr lang="tr-TR" altLang="tr-TR" b="1" u="sng" dirty="0" smtClean="0">
                <a:solidFill>
                  <a:schemeClr val="hlink"/>
                </a:solidFill>
              </a:rPr>
              <a:t>«Kaynak-Literatür Arama/Tarama»</a:t>
            </a:r>
            <a:endParaRPr lang="tr-TR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679949" y="4977169"/>
            <a:ext cx="435654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tr-TR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Doç. Dr. Yener ATASEVEN</a:t>
            </a:r>
          </a:p>
          <a:p>
            <a:pPr lvl="0" algn="ctr"/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Ankara Üniversitesi</a:t>
            </a:r>
          </a:p>
          <a:p>
            <a:pPr lvl="0" algn="ctr"/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Ziraat Fakültesi</a:t>
            </a:r>
          </a:p>
          <a:p>
            <a:pPr lvl="0" algn="ctr"/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Tarım Ekonomisi Bölümü</a:t>
            </a:r>
          </a:p>
          <a:p>
            <a:pPr algn="ctr">
              <a:defRPr/>
            </a:pP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yenerataseven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hotmail.com</a:t>
            </a:r>
          </a:p>
          <a:p>
            <a:pPr algn="ctr">
              <a:defRPr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MART 2021</a:t>
            </a:r>
          </a:p>
        </p:txBody>
      </p:sp>
      <p:sp>
        <p:nvSpPr>
          <p:cNvPr id="2" name="AutoShape 2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6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E1B45-460E-4E6E-8133-F54D62CB62C7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pic>
        <p:nvPicPr>
          <p:cNvPr id="5" name="Picture 2" descr="E-Dergiler – Kütüphane ve Dökümantasyon Daire Başkanlığ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1" y="1988840"/>
            <a:ext cx="4300473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www.makalecafe.com/wp-content/uploads/2014/11/T%C3%BCrk%C3%A7e-Makale-Sitele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28799"/>
            <a:ext cx="4248473" cy="33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5818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Sayısal Veritabanları Araştırması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296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96152F-BC69-4A5B-9178-B553E8BDF49A}" type="slidenum">
              <a:rPr lang="tr-TR" altLang="tr-TR" smtClean="0"/>
              <a:pPr eaLnBrk="1" hangingPunct="1"/>
              <a:t>10</a:t>
            </a:fld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1695774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Anahtar Kelimeler</a:t>
            </a:r>
            <a:endParaRPr lang="tr-TR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7544" y="1124744"/>
            <a:ext cx="822960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rgbClr val="FF3300"/>
              </a:buClr>
              <a:buNone/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Anahtar Kelimelerinizi bulun!</a:t>
            </a: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67544" y="1844824"/>
            <a:ext cx="8229600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3300"/>
              </a:buClr>
              <a:buNone/>
              <a:defRPr/>
            </a:pPr>
            <a:r>
              <a:rPr lang="tr-TR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 az 4-5 tane anahtar kelimeniz olsun.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67544" y="2636912"/>
            <a:ext cx="82296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Clr>
                <a:srgbClr val="FF3300"/>
              </a:buClr>
              <a:buNone/>
              <a:defRPr/>
            </a:pPr>
            <a:r>
              <a:rPr lang="tr-TR" sz="2800" b="1" u="sng" dirty="0">
                <a:solidFill>
                  <a:srgbClr val="FF3300"/>
                </a:solidFill>
                <a:latin typeface="Comic Sans MS" pitchFamily="66" charset="0"/>
              </a:rPr>
              <a:t>Tez Adı: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None/>
              <a:defRPr/>
            </a:pPr>
            <a:r>
              <a:rPr lang="tr-TR" sz="2800" dirty="0">
                <a:latin typeface="Comic Sans MS" pitchFamily="66" charset="0"/>
              </a:rPr>
              <a:t>	TARIMSAL FAALİYETLERİN İÇME SUYU HAVZALARINDAKİ ETKİLERİNİN ARAŞTIRILMASI: ANKARA İLİ ÖRNEĞİ</a:t>
            </a: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467544" y="4869160"/>
            <a:ext cx="8229600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tr-TR" b="1" u="sng" dirty="0">
                <a:solidFill>
                  <a:srgbClr val="FF3300"/>
                </a:solidFill>
                <a:latin typeface="Comic Sans MS" pitchFamily="66" charset="0"/>
              </a:rPr>
              <a:t>Anahtar Kelimeler: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İçme suyu havzası, çevre sorunları, tarımsal faaliyetler, Ankara ili, su parametreleri</a:t>
            </a:r>
          </a:p>
        </p:txBody>
      </p:sp>
    </p:spTree>
    <p:extLst>
      <p:ext uri="{BB962C8B-B14F-4D97-AF65-F5344CB8AC3E}">
        <p14:creationId xmlns="" xmlns:p14="http://schemas.microsoft.com/office/powerpoint/2010/main" val="811003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581D9E-EC60-47A7-BB75-71AE40BB9D47}" type="slidenum">
              <a:rPr lang="tr-TR" altLang="tr-TR" smtClean="0"/>
              <a:pPr eaLnBrk="1" hangingPunct="1"/>
              <a:t>12</a:t>
            </a:fld>
            <a:endParaRPr lang="tr-TR" altLang="tr-TR" smtClean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60350"/>
            <a:ext cx="607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Key Words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1484313"/>
            <a:ext cx="597535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2800" u="sng" dirty="0" smtClean="0">
                <a:solidFill>
                  <a:srgbClr val="FF3300"/>
                </a:solidFill>
                <a:latin typeface="Comic Sans MS" pitchFamily="66" charset="0"/>
              </a:rPr>
              <a:t>Name of the </a:t>
            </a:r>
            <a:r>
              <a:rPr lang="tr-TR" altLang="tr-TR" sz="2800" u="sng" dirty="0" err="1" smtClean="0">
                <a:solidFill>
                  <a:srgbClr val="FF3300"/>
                </a:solidFill>
                <a:latin typeface="Comic Sans MS" pitchFamily="66" charset="0"/>
              </a:rPr>
              <a:t>Thesis</a:t>
            </a:r>
            <a:r>
              <a:rPr lang="tr-TR" altLang="tr-TR" sz="2800" u="sng" dirty="0" smtClean="0">
                <a:solidFill>
                  <a:srgbClr val="FF3300"/>
                </a:solidFill>
                <a:latin typeface="Comic Sans MS" pitchFamily="66" charset="0"/>
              </a:rPr>
              <a:t>:</a:t>
            </a:r>
            <a:r>
              <a:rPr lang="tr-TR" altLang="tr-TR" sz="2800" dirty="0" smtClean="0">
                <a:latin typeface="Comic Sans MS" pitchFamily="66" charset="0"/>
              </a:rPr>
              <a:t> </a:t>
            </a:r>
            <a:r>
              <a:rPr lang="en-US" altLang="tr-TR" sz="2800" dirty="0" smtClean="0">
                <a:latin typeface="Comic Sans MS" pitchFamily="66" charset="0"/>
              </a:rPr>
              <a:t>Investigation of Agricultural Activities’ Impacts in Drinking Water Basins: An Example of Ankara Province</a:t>
            </a:r>
            <a:endParaRPr lang="tr-TR" altLang="tr-TR" sz="28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sz="28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en-US" altLang="tr-TR" sz="2800" u="sng" dirty="0" smtClean="0">
                <a:solidFill>
                  <a:srgbClr val="FF3300"/>
                </a:solidFill>
                <a:latin typeface="Comic Sans MS" pitchFamily="66" charset="0"/>
              </a:rPr>
              <a:t>Key Words:</a:t>
            </a:r>
            <a:r>
              <a:rPr lang="en-US" altLang="tr-TR" sz="2800" dirty="0" smtClean="0">
                <a:latin typeface="Comic Sans MS" pitchFamily="66" charset="0"/>
              </a:rPr>
              <a:t> Drinking water basin, environmental problems, agricultural activities, Ankara province, water parameters</a:t>
            </a:r>
            <a:endParaRPr lang="tr-TR" altLang="tr-TR" sz="2800" dirty="0" smtClean="0">
              <a:latin typeface="Comic Sans MS" pitchFamily="66" charset="0"/>
            </a:endParaRPr>
          </a:p>
        </p:txBody>
      </p:sp>
      <p:pic>
        <p:nvPicPr>
          <p:cNvPr id="11269" name="Picture 6" descr="key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25209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4759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1E9BE6-C74A-4484-AE63-5D629BFA6A40}" type="slidenum">
              <a:rPr lang="tr-TR" altLang="tr-TR" smtClean="0"/>
              <a:pPr eaLnBrk="1" hangingPunct="1"/>
              <a:t>13</a:t>
            </a:fld>
            <a:endParaRPr lang="tr-TR" altLang="tr-TR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Anahtar Kelimeler</a:t>
            </a:r>
          </a:p>
        </p:txBody>
      </p:sp>
      <p:pic>
        <p:nvPicPr>
          <p:cNvPr id="12292" name="Picture 4" descr="Google_Anahtar_Kelim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6423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416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Anahtar kelimelerin kullanımı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7544" y="1844824"/>
            <a:ext cx="822960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dirty="0">
                <a:latin typeface="Comic Sans MS" pitchFamily="66" charset="0"/>
              </a:rPr>
              <a:t>“içme suyu havzası”</a:t>
            </a: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67544" y="2852936"/>
            <a:ext cx="8229600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dirty="0">
                <a:latin typeface="Comic Sans MS" pitchFamily="66" charset="0"/>
              </a:rPr>
              <a:t>içme suyu </a:t>
            </a:r>
            <a:r>
              <a:rPr lang="tr-TR" dirty="0" smtClean="0">
                <a:latin typeface="Comic Sans MS" pitchFamily="66" charset="0"/>
              </a:rPr>
              <a:t>havzası: </a:t>
            </a:r>
            <a:r>
              <a:rPr lang="tr-TR" dirty="0" err="1" smtClean="0">
                <a:latin typeface="Comic Sans MS" pitchFamily="66" charset="0"/>
              </a:rPr>
              <a:t>pdf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67544" y="3789040"/>
            <a:ext cx="82296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sz="2800" dirty="0">
                <a:latin typeface="Comic Sans MS" pitchFamily="66" charset="0"/>
              </a:rPr>
              <a:t>içme suyu </a:t>
            </a:r>
            <a:r>
              <a:rPr lang="tr-TR" sz="2800" dirty="0" smtClean="0">
                <a:latin typeface="Comic Sans MS" pitchFamily="66" charset="0"/>
              </a:rPr>
              <a:t>havzası: </a:t>
            </a:r>
            <a:r>
              <a:rPr lang="tr-TR" sz="2800" dirty="0" err="1" smtClean="0">
                <a:latin typeface="Comic Sans MS" pitchFamily="66" charset="0"/>
              </a:rPr>
              <a:t>word</a:t>
            </a:r>
            <a:endParaRPr lang="tr-TR" sz="2800" dirty="0">
              <a:latin typeface="Comic Sans MS" pitchFamily="66" charset="0"/>
            </a:endParaRP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442589" y="4545124"/>
            <a:ext cx="8229600" cy="684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dirty="0">
                <a:latin typeface="Comic Sans MS" pitchFamily="66" charset="0"/>
              </a:rPr>
              <a:t>içme suyu </a:t>
            </a:r>
            <a:r>
              <a:rPr lang="tr-TR" dirty="0" smtClean="0">
                <a:latin typeface="Comic Sans MS" pitchFamily="66" charset="0"/>
              </a:rPr>
              <a:t>havzası: </a:t>
            </a:r>
            <a:r>
              <a:rPr lang="tr-TR" dirty="0" err="1" smtClean="0">
                <a:latin typeface="Comic Sans MS" pitchFamily="66" charset="0"/>
              </a:rPr>
              <a:t>excel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72224" y="5481228"/>
            <a:ext cx="8229600" cy="684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dirty="0">
                <a:latin typeface="Comic Sans MS" pitchFamily="66" charset="0"/>
              </a:rPr>
              <a:t>içme suyu havzası</a:t>
            </a:r>
          </a:p>
        </p:txBody>
      </p:sp>
    </p:spTree>
    <p:extLst>
      <p:ext uri="{BB962C8B-B14F-4D97-AF65-F5344CB8AC3E}">
        <p14:creationId xmlns="" xmlns:p14="http://schemas.microsoft.com/office/powerpoint/2010/main" val="1442593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Taramada İpuçları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dirty="0" smtClean="0"/>
              <a:t>Türkçe-yabancı dil harf kullanımlarına dikkat edilmelidir.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 smtClean="0"/>
              <a:t>Büyük-küçük harf duyarlılığı yoktur.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 smtClean="0"/>
              <a:t>Gelişmiş aramalar yapabilirsiniz.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 smtClean="0"/>
              <a:t>Bilgiye nereden ulaşacağınıza karar verin (doğrudan erişim, online erişim, eserin sahibinden erişim vs.)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97080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1A69-B5AE-471A-9B8E-FACBB2E35586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endParaRPr lang="tr-TR" altLang="tr-TR" sz="7200" b="1" dirty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tr-TR" altLang="tr-TR" sz="7200" b="1" dirty="0" smtClean="0">
                <a:solidFill>
                  <a:srgbClr val="FF3300"/>
                </a:solidFill>
              </a:rPr>
              <a:t> TEŞEKKÜRLER</a:t>
            </a:r>
            <a:r>
              <a:rPr lang="en-GB" altLang="tr-TR" sz="7200" b="1" dirty="0" smtClean="0">
                <a:solidFill>
                  <a:srgbClr val="FF3300"/>
                </a:solidFill>
              </a:rPr>
              <a:t>...</a:t>
            </a:r>
            <a:endParaRPr lang="en-GB" altLang="tr-TR" sz="7200" b="1" dirty="0">
              <a:solidFill>
                <a:srgbClr val="FF3300"/>
              </a:solidFill>
            </a:endParaRPr>
          </a:p>
          <a:p>
            <a:pPr marL="0" indent="0">
              <a:buNone/>
            </a:pPr>
            <a:endParaRPr lang="tr-TR" altLang="tr-TR" sz="4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374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488088" y="476672"/>
            <a:ext cx="822960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Kaynak-Literatür Arama/Tarama</a:t>
            </a:r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67544" y="184482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  <a:defRPr/>
            </a:pPr>
            <a:r>
              <a:rPr lang="tr-TR" dirty="0"/>
              <a:t>	</a:t>
            </a:r>
            <a:r>
              <a:rPr lang="tr-TR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İlk önce;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67543" y="3071810"/>
            <a:ext cx="4752529" cy="3309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None/>
              <a:defRPr/>
            </a:pPr>
            <a:r>
              <a:rPr lang="tr-TR" sz="4400" dirty="0"/>
              <a:t>	Hangi </a:t>
            </a:r>
            <a:r>
              <a:rPr lang="tr-TR" sz="4400" dirty="0" smtClean="0"/>
              <a:t>kaynaklardan-literatürlerden </a:t>
            </a:r>
            <a:r>
              <a:rPr lang="tr-TR" sz="4400" dirty="0"/>
              <a:t>arama/tarama yapacağınızı belirleyin.</a:t>
            </a:r>
          </a:p>
        </p:txBody>
      </p:sp>
      <p:pic>
        <p:nvPicPr>
          <p:cNvPr id="18" name="Picture 8" descr="keyword-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1493838"/>
            <a:ext cx="33115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1010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tr-TR" sz="48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Araştırmanın Kaynakçası</a:t>
            </a:r>
            <a:endParaRPr lang="tr-TR" sz="4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82468" y="1916832"/>
            <a:ext cx="822960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smtClean="0"/>
              <a:t>Kaynaklara ulaşma</a:t>
            </a:r>
            <a:endParaRPr lang="tr-TR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92736" y="4077072"/>
            <a:ext cx="2423080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 smtClean="0"/>
              <a:t>Arama motorlarını kullanma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347864" y="4077072"/>
            <a:ext cx="259228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 smtClean="0"/>
              <a:t>Kütüphane incelemesi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1090348" y="3068960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10"/>
          <p:cNvSpPr/>
          <p:nvPr/>
        </p:nvSpPr>
        <p:spPr>
          <a:xfrm>
            <a:off x="4427984" y="3068960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7596336" y="3068960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6444208" y="4077072"/>
            <a:ext cx="2592288" cy="1800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 smtClean="0"/>
              <a:t>Veri tabanlarını kullanma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073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  <p:bldP spid="11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WWW (</a:t>
            </a:r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World </a:t>
            </a:r>
            <a:r>
              <a:rPr lang="tr-TR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Wide</a:t>
            </a:r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 Web</a:t>
            </a:r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AutoShape 2" descr="Elko Makine Elektrik Pano İmalat Sanayi A.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Elko Makine Elektrik Pano İmalat Sanayi A.Ş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Elko Makine Elektrik Pano İmalat Sanayi A.Ş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5" name="Picture 7" descr="C:\Users\yenerataseven\Desktop\w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342381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 descr="Nedir? | www-nedi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8" name="Picture 10" descr="C:\Users\yenerataseven\Desktop\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61" y="393305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5478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D04C10-94F9-4372-90E5-D53855094289}" type="slidenum">
              <a:rPr lang="tr-TR" altLang="tr-TR" smtClean="0"/>
              <a:pPr eaLnBrk="1" hangingPunct="1"/>
              <a:t>5</a:t>
            </a:fld>
            <a:endParaRPr lang="tr-TR" altLang="tr-TR" smtClean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507288" cy="63408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Arama Motorları/Veri Tabanları-Türkçe 1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554355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 smtClean="0">
                <a:latin typeface="Comic Sans MS" pitchFamily="66" charset="0"/>
              </a:rPr>
              <a:t>YÖK-Ulusal Tez Merkezi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>
                <a:latin typeface="Comic Sans MS" pitchFamily="66" charset="0"/>
              </a:rPr>
              <a:t>Tez tarama </a:t>
            </a:r>
            <a:r>
              <a:rPr lang="tr-TR" altLang="tr-TR" sz="1600" dirty="0" smtClean="0">
                <a:latin typeface="Comic Sans MS" pitchFamily="66" charset="0"/>
              </a:rPr>
              <a:t>(https://tez.yok.gov.tr/UlusalTezMerkezi/)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 smtClean="0">
                <a:latin typeface="Comic Sans MS" pitchFamily="66" charset="0"/>
              </a:rPr>
              <a:t>ULAKBİM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>
                <a:latin typeface="Comic Sans MS" pitchFamily="66" charset="0"/>
              </a:rPr>
              <a:t>Türkiye’deki bilimsel dergilerdeki makaleleri taramak için </a:t>
            </a:r>
            <a:r>
              <a:rPr lang="tr-TR" altLang="tr-TR" sz="1000" dirty="0" smtClean="0">
                <a:latin typeface="Comic Sans MS" pitchFamily="66" charset="0"/>
              </a:rPr>
              <a:t>(http://www.ulakbim.gov.tr/</a:t>
            </a:r>
            <a:r>
              <a:rPr lang="tr-TR" altLang="tr-TR" sz="1000" dirty="0" err="1" smtClean="0">
                <a:latin typeface="Comic Sans MS" pitchFamily="66" charset="0"/>
              </a:rPr>
              <a:t>cabim</a:t>
            </a:r>
            <a:r>
              <a:rPr lang="tr-TR" altLang="tr-TR" sz="1000" dirty="0" smtClean="0">
                <a:latin typeface="Comic Sans MS" pitchFamily="66" charset="0"/>
              </a:rPr>
              <a:t>/</a:t>
            </a:r>
            <a:r>
              <a:rPr lang="tr-TR" altLang="tr-TR" sz="1000" dirty="0" err="1" smtClean="0">
                <a:latin typeface="Comic Sans MS" pitchFamily="66" charset="0"/>
              </a:rPr>
              <a:t>vt</a:t>
            </a:r>
            <a:r>
              <a:rPr lang="tr-TR" altLang="tr-TR" sz="1000" dirty="0" smtClean="0">
                <a:latin typeface="Comic Sans MS" pitchFamily="66" charset="0"/>
              </a:rPr>
              <a:t>/</a:t>
            </a:r>
            <a:r>
              <a:rPr lang="tr-TR" altLang="tr-TR" sz="1000" dirty="0" err="1" smtClean="0">
                <a:latin typeface="Comic Sans MS" pitchFamily="66" charset="0"/>
              </a:rPr>
              <a:t>index.uhtml</a:t>
            </a:r>
            <a:r>
              <a:rPr lang="tr-TR" altLang="tr-TR" sz="1000" dirty="0" smtClean="0">
                <a:latin typeface="Comic Sans MS" pitchFamily="66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 smtClean="0">
                <a:latin typeface="Comic Sans MS" pitchFamily="66" charset="0"/>
              </a:rPr>
              <a:t>Milli Kütüphane</a:t>
            </a:r>
          </a:p>
          <a:p>
            <a:pPr lvl="1" eaLnBrk="1" hangingPunct="1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>
                <a:latin typeface="Comic Sans MS" pitchFamily="66" charset="0"/>
              </a:rPr>
              <a:t>Geçmiş yıllara dönük olarak yayın arama</a:t>
            </a:r>
          </a:p>
          <a:p>
            <a:pPr lvl="1">
              <a:buClr>
                <a:srgbClr val="FF3300"/>
              </a:buClr>
              <a:buNone/>
            </a:pPr>
            <a:r>
              <a:rPr lang="tr-TR" altLang="tr-TR" sz="1600" dirty="0" smtClean="0">
                <a:latin typeface="Comic Sans MS" pitchFamily="66" charset="0"/>
              </a:rPr>
              <a:t>	</a:t>
            </a:r>
            <a:r>
              <a:rPr lang="tr-TR" altLang="tr-TR" sz="1600" dirty="0">
                <a:latin typeface="Comic Sans MS" pitchFamily="66" charset="0"/>
              </a:rPr>
              <a:t>(http://www.millikutuphane.gov.tr/)</a:t>
            </a:r>
            <a:endParaRPr lang="tr-TR" altLang="tr-TR" sz="1600" dirty="0" smtClean="0">
              <a:latin typeface="Comic Sans MS" pitchFamily="66" charset="0"/>
            </a:endParaRPr>
          </a:p>
        </p:txBody>
      </p:sp>
      <p:pic>
        <p:nvPicPr>
          <p:cNvPr id="4101" name="Picture 5" descr="YÖK-Ulusal Tez Merk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7320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Ulakb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97200"/>
            <a:ext cx="26400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milli-kutuph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5923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8616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Arama Motorları/Veri Tabanları-Türkçe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endParaRPr lang="tr-TR" sz="3200" b="1" u="sng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908720"/>
            <a:ext cx="8352928" cy="4801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3300"/>
              </a:buClr>
            </a:pPr>
            <a:r>
              <a:rPr lang="tr-TR" altLang="tr-TR" sz="2800" b="1" dirty="0">
                <a:solidFill>
                  <a:schemeClr val="tx1"/>
                </a:solidFill>
              </a:rPr>
              <a:t>Ankara Ün. Kütüphanesi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101381"/>
            <a:ext cx="8352928" cy="5355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3300"/>
              </a:buClr>
            </a:pPr>
            <a:r>
              <a:rPr lang="tr-TR" altLang="tr-TR" sz="3200" dirty="0"/>
              <a:t>www.ankara.edu.tr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3573016"/>
            <a:ext cx="835292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r-TR" altLang="tr-TR" sz="3600" dirty="0"/>
              <a:t>Kütüphane</a:t>
            </a:r>
            <a:endParaRPr lang="tr-TR" sz="3600" b="1" dirty="0"/>
          </a:p>
        </p:txBody>
      </p:sp>
      <p:sp>
        <p:nvSpPr>
          <p:cNvPr id="9" name="Aşağı Ok 8"/>
          <p:cNvSpPr/>
          <p:nvPr/>
        </p:nvSpPr>
        <p:spPr>
          <a:xfrm>
            <a:off x="4067944" y="1484784"/>
            <a:ext cx="864096" cy="528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4139952" y="2708920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139952" y="4365104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467544" y="5301208"/>
            <a:ext cx="8352928" cy="1089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3300"/>
              </a:buClr>
            </a:pPr>
            <a:r>
              <a:rPr lang="tr-TR" altLang="tr-TR" sz="3600" dirty="0"/>
              <a:t>Kütüphane ve Dokümantasyon Daire Başkanlığı</a:t>
            </a:r>
          </a:p>
        </p:txBody>
      </p:sp>
    </p:spTree>
    <p:extLst>
      <p:ext uri="{BB962C8B-B14F-4D97-AF65-F5344CB8AC3E}">
        <p14:creationId xmlns="" xmlns:p14="http://schemas.microsoft.com/office/powerpoint/2010/main" val="3959301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79DB87-6F23-40C9-8AD0-8E37DA15AFC9}" type="slidenum">
              <a:rPr lang="tr-TR" altLang="tr-TR" smtClean="0"/>
              <a:pPr eaLnBrk="1" hangingPunct="1"/>
              <a:t>7</a:t>
            </a:fld>
            <a:endParaRPr lang="tr-TR" altLang="tr-T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65516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mtClean="0">
                <a:latin typeface="Comic Sans MS" pitchFamily="66" charset="0"/>
              </a:rPr>
              <a:t>Google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mtClean="0">
                <a:latin typeface="Comic Sans MS" pitchFamily="66" charset="0"/>
              </a:rPr>
              <a:t>Google Akademik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Arama Motorları-Türkçe 3</a:t>
            </a:r>
          </a:p>
        </p:txBody>
      </p:sp>
      <p:pic>
        <p:nvPicPr>
          <p:cNvPr id="6149" name="Picture 2" descr="C:\Users\w7u\Desktop\google_int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85875"/>
            <a:ext cx="50006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48" t="15893" b="32153"/>
          <a:stretch/>
        </p:blipFill>
        <p:spPr bwMode="auto">
          <a:xfrm>
            <a:off x="4211960" y="3861048"/>
            <a:ext cx="4804847" cy="2374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053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F476AE-4511-4E32-BFF8-C339EF5BCB0B}" type="slidenum">
              <a:rPr lang="tr-TR" altLang="tr-TR" smtClean="0"/>
              <a:pPr eaLnBrk="1" hangingPunct="1"/>
              <a:t>8</a:t>
            </a:fld>
            <a:endParaRPr lang="tr-TR" altLang="tr-T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tr-TR" altLang="tr-TR" sz="2800" dirty="0" smtClean="0">
                <a:latin typeface="Comic Sans MS" pitchFamily="66" charset="0"/>
              </a:rPr>
              <a:t>	Veri tabanlarının taranması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2800" dirty="0" err="1" smtClean="0">
                <a:latin typeface="Comic Sans MS" pitchFamily="66" charset="0"/>
              </a:rPr>
              <a:t>EbscoHost</a:t>
            </a:r>
            <a:endParaRPr lang="tr-TR" alt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2800" dirty="0" err="1" smtClean="0">
                <a:latin typeface="Comic Sans MS" pitchFamily="66" charset="0"/>
              </a:rPr>
              <a:t>Science</a:t>
            </a:r>
            <a:r>
              <a:rPr lang="tr-TR" altLang="tr-TR" sz="2800" dirty="0" smtClean="0">
                <a:latin typeface="Comic Sans MS" pitchFamily="66" charset="0"/>
              </a:rPr>
              <a:t> Direct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2800" dirty="0" err="1" smtClean="0">
                <a:latin typeface="Comic Sans MS" pitchFamily="66" charset="0"/>
              </a:rPr>
              <a:t>ProQuest</a:t>
            </a:r>
            <a:r>
              <a:rPr lang="tr-TR" altLang="tr-TR" sz="2800" dirty="0" smtClean="0">
                <a:latin typeface="Comic Sans MS" pitchFamily="66" charset="0"/>
              </a:rPr>
              <a:t> (dünya üniversitelerindeki tezleri tarar)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Arama Motorları/Veri 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Tabanları-Yabancı </a:t>
            </a: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</a:p>
        </p:txBody>
      </p:sp>
      <p:pic>
        <p:nvPicPr>
          <p:cNvPr id="7173" name="Picture 6" descr="ehost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49500"/>
            <a:ext cx="28082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logo_ScienceDi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25209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proquest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65750"/>
            <a:ext cx="25923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86421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2D5DBF-1638-4B26-B106-7BF076B202C9}" type="slidenum">
              <a:rPr lang="tr-TR" altLang="tr-TR" smtClean="0"/>
              <a:pPr eaLnBrk="1" hangingPunct="1"/>
              <a:t>9</a:t>
            </a:fld>
            <a:endParaRPr lang="tr-TR" altLang="tr-TR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504031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 smtClean="0">
                <a:latin typeface="Comic Sans MS" pitchFamily="66" charset="0"/>
              </a:rPr>
              <a:t>Web of </a:t>
            </a:r>
            <a:r>
              <a:rPr lang="tr-TR" altLang="tr-TR" dirty="0" err="1" smtClean="0">
                <a:latin typeface="Comic Sans MS" pitchFamily="66" charset="0"/>
              </a:rPr>
              <a:t>Science-WoS</a:t>
            </a:r>
            <a:r>
              <a:rPr lang="tr-TR" altLang="tr-TR" dirty="0" smtClean="0">
                <a:latin typeface="Comic Sans MS" pitchFamily="66" charset="0"/>
              </a:rPr>
              <a:t> (makale tarama)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 err="1" smtClean="0">
                <a:latin typeface="Comic Sans MS" pitchFamily="66" charset="0"/>
              </a:rPr>
              <a:t>Scopus</a:t>
            </a:r>
            <a:r>
              <a:rPr lang="tr-TR" altLang="tr-TR" dirty="0" smtClean="0">
                <a:latin typeface="Comic Sans MS" pitchFamily="66" charset="0"/>
              </a:rPr>
              <a:t> (makale tarama)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 smtClean="0">
                <a:latin typeface="Comic Sans MS" pitchFamily="66" charset="0"/>
              </a:rPr>
              <a:t>Google </a:t>
            </a:r>
            <a:r>
              <a:rPr lang="tr-TR" altLang="tr-TR" dirty="0" err="1" smtClean="0">
                <a:latin typeface="Comic Sans MS" pitchFamily="66" charset="0"/>
              </a:rPr>
              <a:t>Scholar</a:t>
            </a:r>
            <a:endParaRPr lang="tr-TR" altLang="tr-TR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dirty="0" smtClean="0">
              <a:latin typeface="Comic Sans MS" pitchFamily="66" charset="0"/>
            </a:endParaRP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Arama Motorları/Veri Tabanları-Yabancı 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endParaRPr 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8198" name="Picture 6" descr="sco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97200"/>
            <a:ext cx="22320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webofs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87" y="1412875"/>
            <a:ext cx="2232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Google Akademik - Turkcewiki.or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8207" y="5000636"/>
            <a:ext cx="2809875" cy="1076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0610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315</Words>
  <Application>Microsoft Office PowerPoint</Application>
  <PresentationFormat>Ekran Gösterisi (4:3)</PresentationFormat>
  <Paragraphs>113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Slayt 2</vt:lpstr>
      <vt:lpstr>Araştırmanın Kaynakçası</vt:lpstr>
      <vt:lpstr>WWW (World Wide Web)</vt:lpstr>
      <vt:lpstr>Arama Motorları/Veri Tabanları-Türkçe 1</vt:lpstr>
      <vt:lpstr>Arama Motorları/Veri Tabanları-Türkçe 2</vt:lpstr>
      <vt:lpstr>Arama Motorları-Türkçe 3</vt:lpstr>
      <vt:lpstr>Arama Motorları/Veri Tabanları-Yabancı 1</vt:lpstr>
      <vt:lpstr>Arama Motorları/Veri Tabanları-Yabancı 2</vt:lpstr>
      <vt:lpstr>Sayısal Veritabanları Araştırması</vt:lpstr>
      <vt:lpstr>Anahtar Kelimeler</vt:lpstr>
      <vt:lpstr>Key Words</vt:lpstr>
      <vt:lpstr>Anahtar Kelimeler</vt:lpstr>
      <vt:lpstr>Anahtar kelimelerin kullanımı</vt:lpstr>
      <vt:lpstr>Taramada İpuçları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yenerataseven</dc:creator>
  <cp:lastModifiedBy>ASUS</cp:lastModifiedBy>
  <cp:revision>144</cp:revision>
  <dcterms:created xsi:type="dcterms:W3CDTF">2017-05-18T11:05:24Z</dcterms:created>
  <dcterms:modified xsi:type="dcterms:W3CDTF">2021-03-15T10:16:41Z</dcterms:modified>
</cp:coreProperties>
</file>