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56" r:id="rId3"/>
    <p:sldId id="257" r:id="rId4"/>
    <p:sldId id="258"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8.04.2019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fontScale="90000"/>
          </a:bodyPr>
          <a:lstStyle/>
          <a:p>
            <a:r>
              <a:rPr lang="tr-TR" b="1" dirty="0" smtClean="0"/>
              <a:t>Örnek Olay      -      Aspirin Dopingi</a:t>
            </a:r>
            <a:endParaRPr lang="tr-TR" dirty="0" smtClean="0"/>
          </a:p>
        </p:txBody>
      </p:sp>
      <p:sp>
        <p:nvSpPr>
          <p:cNvPr id="5" name="4 İçerik Yer Tutucusu"/>
          <p:cNvSpPr>
            <a:spLocks noGrp="1"/>
          </p:cNvSpPr>
          <p:nvPr>
            <p:ph idx="1"/>
          </p:nvPr>
        </p:nvSpPr>
        <p:spPr/>
        <p:txBody>
          <a:bodyPr>
            <a:normAutofit fontScale="62500" lnSpcReduction="20000"/>
          </a:bodyPr>
          <a:lstStyle/>
          <a:p>
            <a:r>
              <a:rPr lang="tr-TR" dirty="0" smtClean="0"/>
              <a:t>Mesleğimin </a:t>
            </a:r>
            <a:r>
              <a:rPr lang="tr-TR" dirty="0" smtClean="0"/>
              <a:t>üçüncü yılında, Anadolu Lisesine beden eğitimi öğretmeni olarak bu yıl atanmıştım. Okulda, yirmi yıllık  beden eğitimi öğretmeni olan Hasan Öğretmen vardı. Öğrencileri okullar arası spor karşılaşmalarına birlikte hazırlıyorduk. O benden daha kıdemli ve deneyimli olduğu için, ben onun yardımcısı durumunda idim. Liseler arası atletizm seçme müsabakaları yapılıyordu. Yarışlara katılan öğrenciler çok heyecanlıydılar. Çünkü bu yarışmalarda ilk üçe giren öğrenciler, yurt dışındaki yarışmalara katılacaktı. </a:t>
            </a:r>
          </a:p>
          <a:p>
            <a:r>
              <a:rPr lang="tr-TR" dirty="0" smtClean="0"/>
              <a:t>        O gün, yarışmaların yapılacağı atletizm sahasına Hasan Öğretmen ben ve atlet öğrenciler birlikte gittik.  Yarışların başlamasına bir saat vardı. Okul takımının en yetenekli iki öğrencisinin, ellerindeki meyve suyunu benden saklamaya çalıştıklarını fark ettim. Ellerindekinin ne olduğunu sordum. Öğrenciler önce söylemek istemediler. Biraz zorlayınca meyve suyunun içinde güçlerini artıracak ilâç olduğunu ve  bu ilâcı Hasan Öğretmenin verdiğini söylediler. Hemen Hasan Öğretmenin yanına gittim. Durumu anlattım ve yaptığının yanlış bir şey olduğunu, kazanmak uğruna çocukların sağlığını tehlikeye attığını söyledim. Hasan Öğretmen gülerek, “hocam ben hiç çocuklarını sağlığını tehlikeye atacak şey yapar mıyım? Onlara verdiğim ilâç toz halime getirilmiş aspirin, onlar bunu ciddi bir ilaç sanıyorlar, böylece daha iyi koşacaklarını düşünecekler, psikolojik olarak kendilerini daha hissedecekler, korkmana gerek yok” dedi. Biraz olsun rahatlamıştım. En azından çocukların sağlığını tehlikeye atacak bir durum yoktu. Ancak bundan sonra ne yapacağıma karar veremiyordum. Olayı bu şekilde kapatmalı mıydım?   </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smtClean="0"/>
              <a:t>Analiz Soruları</a:t>
            </a:r>
            <a:endParaRPr lang="tr-TR" dirty="0"/>
          </a:p>
        </p:txBody>
      </p:sp>
      <p:sp>
        <p:nvSpPr>
          <p:cNvPr id="5" name="4 İçerik Yer Tutucusu"/>
          <p:cNvSpPr>
            <a:spLocks noGrp="1"/>
          </p:cNvSpPr>
          <p:nvPr>
            <p:ph idx="1"/>
          </p:nvPr>
        </p:nvSpPr>
        <p:spPr/>
        <p:txBody>
          <a:bodyPr>
            <a:normAutofit/>
          </a:bodyPr>
          <a:lstStyle/>
          <a:p>
            <a:r>
              <a:rPr lang="tr-TR" dirty="0" smtClean="0"/>
              <a:t>1-Öğrencilerin</a:t>
            </a:r>
            <a:r>
              <a:rPr lang="tr-TR" dirty="0" smtClean="0"/>
              <a:t>, doping yaptıklarına inanarak yarışmalara katılmasını doğru buluyor musunuz</a:t>
            </a:r>
            <a:r>
              <a:rPr lang="tr-TR" dirty="0" smtClean="0"/>
              <a:t>?</a:t>
            </a:r>
          </a:p>
          <a:p>
            <a:r>
              <a:rPr lang="tr-TR" dirty="0" smtClean="0"/>
              <a:t>2-Hasan </a:t>
            </a:r>
            <a:r>
              <a:rPr lang="tr-TR" dirty="0" smtClean="0"/>
              <a:t>Öğretmenin yerinde siz olsaydınız bu durumu aynı şekilde savunur muydunuz? Neden? Değerlendirmenizin hangi etik teoriye uygun olduğunu tartışarak </a:t>
            </a:r>
            <a:r>
              <a:rPr lang="tr-TR" dirty="0" smtClean="0"/>
              <a:t>açıklayınız?</a:t>
            </a:r>
            <a:endParaRPr lang="tr-TR" dirty="0" smtClean="0"/>
          </a:p>
          <a:p>
            <a:r>
              <a:rPr lang="tr-TR" dirty="0" smtClean="0"/>
              <a:t> </a:t>
            </a:r>
            <a:r>
              <a:rPr lang="tr-TR" dirty="0" smtClean="0"/>
              <a:t>3- </a:t>
            </a:r>
            <a:r>
              <a:rPr lang="tr-TR" dirty="0" smtClean="0"/>
              <a:t>Öğrencilerin sağlığını tehlikeye atacak bir durum olmadığı için olay bu şekilde kapanmalı mıydı? Sizce olaya tanık olan öğretmen ne </a:t>
            </a:r>
            <a:r>
              <a:rPr lang="tr-TR" dirty="0" smtClean="0"/>
              <a:t>yapmalıydı?  </a:t>
            </a:r>
            <a:endParaRPr lang="tr-TR" dirty="0" smtClean="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ÖRNEK </a:t>
            </a:r>
            <a:r>
              <a:rPr lang="tr-TR" b="1" dirty="0" smtClean="0"/>
              <a:t>OLAY- MİLLİ FUTBOLCU</a:t>
            </a:r>
            <a:r>
              <a:rPr lang="tr-TR" dirty="0" smtClean="0"/>
              <a:t/>
            </a:r>
            <a:br>
              <a:rPr lang="tr-TR" dirty="0" smtClean="0"/>
            </a:b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Milli </a:t>
            </a:r>
            <a:r>
              <a:rPr lang="tr-TR" dirty="0" smtClean="0"/>
              <a:t>takım eski futbolcusunun cep telefonu çaldı, arayan eski bir takım arkadaşıydı. Kendisinden ilk defa bir şey isteyeceğini, eğer yaparsa ona ömür boyu minnettar kalacağını söylüyordu. Arkadaşının isteğini duyunca ne diyeceğini şaşırdı. Yarın çıkacağı maçta </a:t>
            </a:r>
            <a:r>
              <a:rPr lang="tr-TR" b="1" dirty="0" smtClean="0"/>
              <a:t>şike </a:t>
            </a:r>
            <a:r>
              <a:rPr lang="tr-TR" dirty="0" smtClean="0"/>
              <a:t>yapmasını istiyordu. Kendisi Mili takımda futbol oynamış yıldız bir sporcuydu. Arkadaşı telefonda, yarınki maçlar için İDDİA oyununa çok para yatırdığını, diğer maçları da bir şekilde bağladığını,  kendisinin bu paraya çok ihtiyacı olduğunu belirtiyordu. Çünkü on yaşındaki </a:t>
            </a:r>
            <a:r>
              <a:rPr lang="tr-TR" b="1" dirty="0" smtClean="0"/>
              <a:t>kızı ölümcül bir hastalığa</a:t>
            </a:r>
            <a:r>
              <a:rPr lang="tr-TR" dirty="0" smtClean="0"/>
              <a:t> yakalanmıştı. Kızının tedavisi için gerekli parayı bulamamıştı. Çaldığı bütün kapılar yüzüne kapanmış, çaresiz kalmıştı. İDDİA oyunundan alacağı parayı kızını yaşama döndürecek tedavide kullanacağını söylüyordu. Milli futbolcu ne yapacağı konusunda kararsız kalmıştı. </a:t>
            </a:r>
          </a:p>
          <a:p>
            <a:r>
              <a:rPr lang="tr-TR" dirty="0" smtClean="0"/>
              <a:t>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1-Şike </a:t>
            </a:r>
            <a:r>
              <a:rPr lang="tr-TR" dirty="0" smtClean="0"/>
              <a:t>yapılmasını isteyen kişinin gerekçesi haklı olabilir mi, neden?</a:t>
            </a:r>
          </a:p>
          <a:p>
            <a:r>
              <a:rPr lang="tr-TR" dirty="0" smtClean="0"/>
              <a:t>2-Siz </a:t>
            </a:r>
            <a:r>
              <a:rPr lang="tr-TR" dirty="0" smtClean="0"/>
              <a:t>Milli futbolcunun yerinde olsaydınız nasıl davranırdınız, neden? </a:t>
            </a:r>
          </a:p>
          <a:p>
            <a:r>
              <a:rPr lang="tr-TR" dirty="0" smtClean="0"/>
              <a:t> </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TotalTime>
  <Words>431</Words>
  <PresentationFormat>Ekran Gösterisi (4:3)</PresentationFormat>
  <Paragraphs>13</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Akış</vt:lpstr>
      <vt:lpstr>Örnek Olay      -      Aspirin Dopingi</vt:lpstr>
      <vt:lpstr>Analiz Soruları</vt:lpstr>
      <vt:lpstr>ÖRNEK OLAY- MİLLİ FUTBOLCU </vt:lpstr>
      <vt:lpstr>Slayt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Örnek Olay      -      Aspirin Dopingi</dc:title>
  <dc:creator>hp</dc:creator>
  <cp:lastModifiedBy>hp</cp:lastModifiedBy>
  <cp:revision>3</cp:revision>
  <dcterms:created xsi:type="dcterms:W3CDTF">2019-04-08T20:02:27Z</dcterms:created>
  <dcterms:modified xsi:type="dcterms:W3CDTF">2019-04-08T20:05:26Z</dcterms:modified>
</cp:coreProperties>
</file>