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3" r:id="rId8"/>
    <p:sldId id="264" r:id="rId9"/>
    <p:sldId id="266" r:id="rId10"/>
    <p:sldId id="267" r:id="rId11"/>
    <p:sldId id="278" r:id="rId12"/>
    <p:sldId id="269" r:id="rId13"/>
    <p:sldId id="265" r:id="rId14"/>
    <p:sldId id="272" r:id="rId15"/>
    <p:sldId id="273" r:id="rId16"/>
    <p:sldId id="277" r:id="rId17"/>
    <p:sldId id="280" r:id="rId18"/>
    <p:sldId id="282"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Objects="1">
      <p:cViewPr varScale="1">
        <p:scale>
          <a:sx n="74" d="100"/>
          <a:sy n="74" d="100"/>
        </p:scale>
        <p:origin x="-378" y="-90"/>
      </p:cViewPr>
      <p:guideLst>
        <p:guide orient="horz" pos="2160"/>
        <p:guide pos="384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9848E-68ED-4006-A469-B2BE41A5F20D}"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tr-TR"/>
        </a:p>
      </dgm:t>
    </dgm:pt>
    <dgm:pt modelId="{DDF4A1E0-6DA7-4337-B84D-E29B7ED7B106}">
      <dgm:prSet phldrT="[Metin]"/>
      <dgm:spPr/>
      <dgm:t>
        <a:bodyPr/>
        <a:lstStyle/>
        <a:p>
          <a:r>
            <a:rPr lang="tr-TR" dirty="0" smtClean="0"/>
            <a:t>Muttasıl</a:t>
          </a:r>
          <a:endParaRPr lang="tr-TR" dirty="0"/>
        </a:p>
      </dgm:t>
    </dgm:pt>
    <dgm:pt modelId="{9029EE1D-3E14-4979-82A7-5862B14BC656}" type="parTrans" cxnId="{1D061AA0-37FE-4FBA-90D4-DDCA93565EAC}">
      <dgm:prSet/>
      <dgm:spPr/>
      <dgm:t>
        <a:bodyPr/>
        <a:lstStyle/>
        <a:p>
          <a:endParaRPr lang="tr-TR"/>
        </a:p>
      </dgm:t>
    </dgm:pt>
    <dgm:pt modelId="{4C0C7BFC-1477-4508-9F02-280D653EC653}" type="sibTrans" cxnId="{1D061AA0-37FE-4FBA-90D4-DDCA93565EAC}">
      <dgm:prSet/>
      <dgm:spPr/>
      <dgm:t>
        <a:bodyPr/>
        <a:lstStyle/>
        <a:p>
          <a:endParaRPr lang="tr-TR"/>
        </a:p>
      </dgm:t>
    </dgm:pt>
    <dgm:pt modelId="{DA5373EE-0E2C-4DAA-A92F-B3177AE416A4}">
      <dgm:prSet phldrT="[Metin]"/>
      <dgm:spPr/>
      <dgm:t>
        <a:bodyPr/>
        <a:lstStyle/>
        <a:p>
          <a:r>
            <a:rPr lang="tr-TR" dirty="0" smtClean="0"/>
            <a:t>Munfasıl</a:t>
          </a:r>
          <a:endParaRPr lang="tr-TR" dirty="0"/>
        </a:p>
      </dgm:t>
    </dgm:pt>
    <dgm:pt modelId="{4EF6A476-F6B4-4BF5-81E3-CE78EAAEC351}" type="parTrans" cxnId="{500AA0BD-A00E-4846-A2BA-459040026A33}">
      <dgm:prSet/>
      <dgm:spPr/>
      <dgm:t>
        <a:bodyPr/>
        <a:lstStyle/>
        <a:p>
          <a:endParaRPr lang="tr-TR"/>
        </a:p>
      </dgm:t>
    </dgm:pt>
    <dgm:pt modelId="{3CE9C01E-4CE3-41FA-917B-001936E40711}" type="sibTrans" cxnId="{500AA0BD-A00E-4846-A2BA-459040026A33}">
      <dgm:prSet/>
      <dgm:spPr/>
      <dgm:t>
        <a:bodyPr/>
        <a:lstStyle/>
        <a:p>
          <a:endParaRPr lang="tr-TR"/>
        </a:p>
      </dgm:t>
    </dgm:pt>
    <dgm:pt modelId="{56700D4F-0C48-477E-83AF-07F25AAB1FE2}">
      <dgm:prSet phldrT="[Metin]"/>
      <dgm:spPr/>
      <dgm:t>
        <a:bodyPr/>
        <a:lstStyle/>
        <a:p>
          <a:r>
            <a:rPr lang="tr-TR" dirty="0" smtClean="0"/>
            <a:t>Lâzım</a:t>
          </a:r>
          <a:endParaRPr lang="tr-TR" dirty="0"/>
        </a:p>
      </dgm:t>
    </dgm:pt>
    <dgm:pt modelId="{FB22A0A1-8737-4F76-9521-BF3E71B698C7}" type="parTrans" cxnId="{E62551AB-B81A-40A2-A6A8-A3762202D82F}">
      <dgm:prSet/>
      <dgm:spPr/>
      <dgm:t>
        <a:bodyPr/>
        <a:lstStyle/>
        <a:p>
          <a:endParaRPr lang="tr-TR"/>
        </a:p>
      </dgm:t>
    </dgm:pt>
    <dgm:pt modelId="{D4AF9707-5C1F-4DFC-9B35-226512574ACA}" type="sibTrans" cxnId="{E62551AB-B81A-40A2-A6A8-A3762202D82F}">
      <dgm:prSet/>
      <dgm:spPr/>
      <dgm:t>
        <a:bodyPr/>
        <a:lstStyle/>
        <a:p>
          <a:endParaRPr lang="tr-TR"/>
        </a:p>
      </dgm:t>
    </dgm:pt>
    <dgm:pt modelId="{8FFA2A43-0952-4422-84F9-6328E4C7D03D}">
      <dgm:prSet phldrT="[Metin]"/>
      <dgm:spPr/>
      <dgm:t>
        <a:bodyPr/>
        <a:lstStyle/>
        <a:p>
          <a:r>
            <a:rPr lang="tr-TR" dirty="0" err="1" smtClean="0"/>
            <a:t>Ârız</a:t>
          </a:r>
          <a:endParaRPr lang="tr-TR" dirty="0"/>
        </a:p>
      </dgm:t>
    </dgm:pt>
    <dgm:pt modelId="{51AAE435-4D42-45EA-98F1-001EF0950834}" type="parTrans" cxnId="{69ACF427-975B-494F-B863-8FA186F46F02}">
      <dgm:prSet/>
      <dgm:spPr/>
      <dgm:t>
        <a:bodyPr/>
        <a:lstStyle/>
        <a:p>
          <a:endParaRPr lang="tr-TR"/>
        </a:p>
      </dgm:t>
    </dgm:pt>
    <dgm:pt modelId="{CFE74F8F-CD0A-4C91-9C47-CDCBDC2166AD}" type="sibTrans" cxnId="{69ACF427-975B-494F-B863-8FA186F46F02}">
      <dgm:prSet/>
      <dgm:spPr/>
      <dgm:t>
        <a:bodyPr/>
        <a:lstStyle/>
        <a:p>
          <a:endParaRPr lang="tr-TR"/>
        </a:p>
      </dgm:t>
    </dgm:pt>
    <dgm:pt modelId="{FF4E8847-8B5A-40FB-BC16-3F107E979D83}">
      <dgm:prSet phldrT="[Metin]"/>
      <dgm:spPr/>
      <dgm:t>
        <a:bodyPr/>
        <a:lstStyle/>
        <a:p>
          <a:r>
            <a:rPr lang="tr-TR" dirty="0" err="1" smtClean="0"/>
            <a:t>Lîn</a:t>
          </a:r>
          <a:endParaRPr lang="tr-TR" dirty="0"/>
        </a:p>
      </dgm:t>
    </dgm:pt>
    <dgm:pt modelId="{0B90F272-E9D5-4D84-BB51-0103CF6AB13F}" type="parTrans" cxnId="{B5DA9780-387D-40C1-AEAA-EB08EE9F0634}">
      <dgm:prSet/>
      <dgm:spPr/>
      <dgm:t>
        <a:bodyPr/>
        <a:lstStyle/>
        <a:p>
          <a:endParaRPr lang="tr-TR"/>
        </a:p>
      </dgm:t>
    </dgm:pt>
    <dgm:pt modelId="{1F656422-4DED-4FC6-83B7-C3FEBF253C72}" type="sibTrans" cxnId="{B5DA9780-387D-40C1-AEAA-EB08EE9F0634}">
      <dgm:prSet/>
      <dgm:spPr/>
      <dgm:t>
        <a:bodyPr/>
        <a:lstStyle/>
        <a:p>
          <a:endParaRPr lang="tr-TR"/>
        </a:p>
      </dgm:t>
    </dgm:pt>
    <dgm:pt modelId="{40D88807-3531-4347-B972-9CAD9A78F4FB}" type="pres">
      <dgm:prSet presAssocID="{1959848E-68ED-4006-A469-B2BE41A5F20D}" presName="cycle" presStyleCnt="0">
        <dgm:presLayoutVars>
          <dgm:dir/>
          <dgm:resizeHandles val="exact"/>
        </dgm:presLayoutVars>
      </dgm:prSet>
      <dgm:spPr/>
      <dgm:t>
        <a:bodyPr/>
        <a:lstStyle/>
        <a:p>
          <a:endParaRPr lang="tr-TR"/>
        </a:p>
      </dgm:t>
    </dgm:pt>
    <dgm:pt modelId="{26D60C27-F0FB-4F77-82A1-F7791D120234}" type="pres">
      <dgm:prSet presAssocID="{DDF4A1E0-6DA7-4337-B84D-E29B7ED7B106}" presName="node" presStyleLbl="node1" presStyleIdx="0" presStyleCnt="5">
        <dgm:presLayoutVars>
          <dgm:bulletEnabled val="1"/>
        </dgm:presLayoutVars>
      </dgm:prSet>
      <dgm:spPr/>
      <dgm:t>
        <a:bodyPr/>
        <a:lstStyle/>
        <a:p>
          <a:endParaRPr lang="tr-TR"/>
        </a:p>
      </dgm:t>
    </dgm:pt>
    <dgm:pt modelId="{D2DC1C1C-074D-463A-A806-E019E5C90AD4}" type="pres">
      <dgm:prSet presAssocID="{DDF4A1E0-6DA7-4337-B84D-E29B7ED7B106}" presName="spNode" presStyleCnt="0"/>
      <dgm:spPr/>
    </dgm:pt>
    <dgm:pt modelId="{05CF0AD2-E31F-4042-9EC5-D46114811AD3}" type="pres">
      <dgm:prSet presAssocID="{4C0C7BFC-1477-4508-9F02-280D653EC653}" presName="sibTrans" presStyleLbl="sibTrans1D1" presStyleIdx="0" presStyleCnt="5"/>
      <dgm:spPr/>
      <dgm:t>
        <a:bodyPr/>
        <a:lstStyle/>
        <a:p>
          <a:endParaRPr lang="tr-TR"/>
        </a:p>
      </dgm:t>
    </dgm:pt>
    <dgm:pt modelId="{5406676D-B329-40F4-82CD-2C55E72843F0}" type="pres">
      <dgm:prSet presAssocID="{DA5373EE-0E2C-4DAA-A92F-B3177AE416A4}" presName="node" presStyleLbl="node1" presStyleIdx="1" presStyleCnt="5">
        <dgm:presLayoutVars>
          <dgm:bulletEnabled val="1"/>
        </dgm:presLayoutVars>
      </dgm:prSet>
      <dgm:spPr/>
      <dgm:t>
        <a:bodyPr/>
        <a:lstStyle/>
        <a:p>
          <a:endParaRPr lang="tr-TR"/>
        </a:p>
      </dgm:t>
    </dgm:pt>
    <dgm:pt modelId="{88796B06-250A-4A69-8F33-C593390112A7}" type="pres">
      <dgm:prSet presAssocID="{DA5373EE-0E2C-4DAA-A92F-B3177AE416A4}" presName="spNode" presStyleCnt="0"/>
      <dgm:spPr/>
    </dgm:pt>
    <dgm:pt modelId="{1007C703-C8A0-4295-80C7-28A09EAA7D05}" type="pres">
      <dgm:prSet presAssocID="{3CE9C01E-4CE3-41FA-917B-001936E40711}" presName="sibTrans" presStyleLbl="sibTrans1D1" presStyleIdx="1" presStyleCnt="5"/>
      <dgm:spPr/>
      <dgm:t>
        <a:bodyPr/>
        <a:lstStyle/>
        <a:p>
          <a:endParaRPr lang="tr-TR"/>
        </a:p>
      </dgm:t>
    </dgm:pt>
    <dgm:pt modelId="{89852A4B-935D-4765-B6D8-4D67169C00A9}" type="pres">
      <dgm:prSet presAssocID="{56700D4F-0C48-477E-83AF-07F25AAB1FE2}" presName="node" presStyleLbl="node1" presStyleIdx="2" presStyleCnt="5">
        <dgm:presLayoutVars>
          <dgm:bulletEnabled val="1"/>
        </dgm:presLayoutVars>
      </dgm:prSet>
      <dgm:spPr/>
      <dgm:t>
        <a:bodyPr/>
        <a:lstStyle/>
        <a:p>
          <a:endParaRPr lang="tr-TR"/>
        </a:p>
      </dgm:t>
    </dgm:pt>
    <dgm:pt modelId="{DDD46E5C-3FD4-4999-9EB6-54F6116D5806}" type="pres">
      <dgm:prSet presAssocID="{56700D4F-0C48-477E-83AF-07F25AAB1FE2}" presName="spNode" presStyleCnt="0"/>
      <dgm:spPr/>
    </dgm:pt>
    <dgm:pt modelId="{82A5FEA9-795F-45E4-913F-37F655A8FCDC}" type="pres">
      <dgm:prSet presAssocID="{D4AF9707-5C1F-4DFC-9B35-226512574ACA}" presName="sibTrans" presStyleLbl="sibTrans1D1" presStyleIdx="2" presStyleCnt="5"/>
      <dgm:spPr/>
      <dgm:t>
        <a:bodyPr/>
        <a:lstStyle/>
        <a:p>
          <a:endParaRPr lang="tr-TR"/>
        </a:p>
      </dgm:t>
    </dgm:pt>
    <dgm:pt modelId="{66605FFD-3CA0-4636-896F-E85C93D64BCE}" type="pres">
      <dgm:prSet presAssocID="{8FFA2A43-0952-4422-84F9-6328E4C7D03D}" presName="node" presStyleLbl="node1" presStyleIdx="3" presStyleCnt="5">
        <dgm:presLayoutVars>
          <dgm:bulletEnabled val="1"/>
        </dgm:presLayoutVars>
      </dgm:prSet>
      <dgm:spPr/>
      <dgm:t>
        <a:bodyPr/>
        <a:lstStyle/>
        <a:p>
          <a:endParaRPr lang="tr-TR"/>
        </a:p>
      </dgm:t>
    </dgm:pt>
    <dgm:pt modelId="{989D5547-0EE7-49F5-A624-4DEFC18B21D5}" type="pres">
      <dgm:prSet presAssocID="{8FFA2A43-0952-4422-84F9-6328E4C7D03D}" presName="spNode" presStyleCnt="0"/>
      <dgm:spPr/>
    </dgm:pt>
    <dgm:pt modelId="{0284589C-5CC5-440B-AE46-889E90B369D9}" type="pres">
      <dgm:prSet presAssocID="{CFE74F8F-CD0A-4C91-9C47-CDCBDC2166AD}" presName="sibTrans" presStyleLbl="sibTrans1D1" presStyleIdx="3" presStyleCnt="5"/>
      <dgm:spPr/>
      <dgm:t>
        <a:bodyPr/>
        <a:lstStyle/>
        <a:p>
          <a:endParaRPr lang="tr-TR"/>
        </a:p>
      </dgm:t>
    </dgm:pt>
    <dgm:pt modelId="{D5DAABD1-0583-4752-9B72-417A47EE6ED6}" type="pres">
      <dgm:prSet presAssocID="{FF4E8847-8B5A-40FB-BC16-3F107E979D83}" presName="node" presStyleLbl="node1" presStyleIdx="4" presStyleCnt="5">
        <dgm:presLayoutVars>
          <dgm:bulletEnabled val="1"/>
        </dgm:presLayoutVars>
      </dgm:prSet>
      <dgm:spPr/>
      <dgm:t>
        <a:bodyPr/>
        <a:lstStyle/>
        <a:p>
          <a:endParaRPr lang="tr-TR"/>
        </a:p>
      </dgm:t>
    </dgm:pt>
    <dgm:pt modelId="{6FE8B4AB-18B1-406E-9C76-E01271FE72FB}" type="pres">
      <dgm:prSet presAssocID="{FF4E8847-8B5A-40FB-BC16-3F107E979D83}" presName="spNode" presStyleCnt="0"/>
      <dgm:spPr/>
    </dgm:pt>
    <dgm:pt modelId="{DA798CF1-0958-45CB-82B0-DEF29BC30627}" type="pres">
      <dgm:prSet presAssocID="{1F656422-4DED-4FC6-83B7-C3FEBF253C72}" presName="sibTrans" presStyleLbl="sibTrans1D1" presStyleIdx="4" presStyleCnt="5"/>
      <dgm:spPr/>
      <dgm:t>
        <a:bodyPr/>
        <a:lstStyle/>
        <a:p>
          <a:endParaRPr lang="tr-TR"/>
        </a:p>
      </dgm:t>
    </dgm:pt>
  </dgm:ptLst>
  <dgm:cxnLst>
    <dgm:cxn modelId="{900930DF-78D5-40A2-9D1B-FCE12E81F805}" type="presOf" srcId="{1F656422-4DED-4FC6-83B7-C3FEBF253C72}" destId="{DA798CF1-0958-45CB-82B0-DEF29BC30627}" srcOrd="0" destOrd="0" presId="urn:microsoft.com/office/officeart/2005/8/layout/cycle6"/>
    <dgm:cxn modelId="{500AA0BD-A00E-4846-A2BA-459040026A33}" srcId="{1959848E-68ED-4006-A469-B2BE41A5F20D}" destId="{DA5373EE-0E2C-4DAA-A92F-B3177AE416A4}" srcOrd="1" destOrd="0" parTransId="{4EF6A476-F6B4-4BF5-81E3-CE78EAAEC351}" sibTransId="{3CE9C01E-4CE3-41FA-917B-001936E40711}"/>
    <dgm:cxn modelId="{AC0FDAF8-DB4E-4D94-B7CA-D13F7613870B}" type="presOf" srcId="{CFE74F8F-CD0A-4C91-9C47-CDCBDC2166AD}" destId="{0284589C-5CC5-440B-AE46-889E90B369D9}" srcOrd="0" destOrd="0" presId="urn:microsoft.com/office/officeart/2005/8/layout/cycle6"/>
    <dgm:cxn modelId="{69ACF427-975B-494F-B863-8FA186F46F02}" srcId="{1959848E-68ED-4006-A469-B2BE41A5F20D}" destId="{8FFA2A43-0952-4422-84F9-6328E4C7D03D}" srcOrd="3" destOrd="0" parTransId="{51AAE435-4D42-45EA-98F1-001EF0950834}" sibTransId="{CFE74F8F-CD0A-4C91-9C47-CDCBDC2166AD}"/>
    <dgm:cxn modelId="{78755D25-9760-4A44-8427-7427CF9D2A47}" type="presOf" srcId="{1959848E-68ED-4006-A469-B2BE41A5F20D}" destId="{40D88807-3531-4347-B972-9CAD9A78F4FB}" srcOrd="0" destOrd="0" presId="urn:microsoft.com/office/officeart/2005/8/layout/cycle6"/>
    <dgm:cxn modelId="{EB84EBEF-631A-4F68-8BB4-E6799204020D}" type="presOf" srcId="{DDF4A1E0-6DA7-4337-B84D-E29B7ED7B106}" destId="{26D60C27-F0FB-4F77-82A1-F7791D120234}" srcOrd="0" destOrd="0" presId="urn:microsoft.com/office/officeart/2005/8/layout/cycle6"/>
    <dgm:cxn modelId="{5FA73272-8B2C-4460-8F9D-952472D69197}" type="presOf" srcId="{8FFA2A43-0952-4422-84F9-6328E4C7D03D}" destId="{66605FFD-3CA0-4636-896F-E85C93D64BCE}" srcOrd="0" destOrd="0" presId="urn:microsoft.com/office/officeart/2005/8/layout/cycle6"/>
    <dgm:cxn modelId="{98C343C4-E1BE-40B0-AB2B-43E59FD2F3E6}" type="presOf" srcId="{3CE9C01E-4CE3-41FA-917B-001936E40711}" destId="{1007C703-C8A0-4295-80C7-28A09EAA7D05}" srcOrd="0" destOrd="0" presId="urn:microsoft.com/office/officeart/2005/8/layout/cycle6"/>
    <dgm:cxn modelId="{B5DA9780-387D-40C1-AEAA-EB08EE9F0634}" srcId="{1959848E-68ED-4006-A469-B2BE41A5F20D}" destId="{FF4E8847-8B5A-40FB-BC16-3F107E979D83}" srcOrd="4" destOrd="0" parTransId="{0B90F272-E9D5-4D84-BB51-0103CF6AB13F}" sibTransId="{1F656422-4DED-4FC6-83B7-C3FEBF253C72}"/>
    <dgm:cxn modelId="{1D061AA0-37FE-4FBA-90D4-DDCA93565EAC}" srcId="{1959848E-68ED-4006-A469-B2BE41A5F20D}" destId="{DDF4A1E0-6DA7-4337-B84D-E29B7ED7B106}" srcOrd="0" destOrd="0" parTransId="{9029EE1D-3E14-4979-82A7-5862B14BC656}" sibTransId="{4C0C7BFC-1477-4508-9F02-280D653EC653}"/>
    <dgm:cxn modelId="{42F50CA2-BF1A-4241-929E-A43AFF3CEA7F}" type="presOf" srcId="{D4AF9707-5C1F-4DFC-9B35-226512574ACA}" destId="{82A5FEA9-795F-45E4-913F-37F655A8FCDC}" srcOrd="0" destOrd="0" presId="urn:microsoft.com/office/officeart/2005/8/layout/cycle6"/>
    <dgm:cxn modelId="{3CB6A2C2-AB6F-4444-BD5C-6C29220BE9AD}" type="presOf" srcId="{4C0C7BFC-1477-4508-9F02-280D653EC653}" destId="{05CF0AD2-E31F-4042-9EC5-D46114811AD3}" srcOrd="0" destOrd="0" presId="urn:microsoft.com/office/officeart/2005/8/layout/cycle6"/>
    <dgm:cxn modelId="{6ABF8424-A748-46C5-B7BB-85BB96D37D06}" type="presOf" srcId="{DA5373EE-0E2C-4DAA-A92F-B3177AE416A4}" destId="{5406676D-B329-40F4-82CD-2C55E72843F0}" srcOrd="0" destOrd="0" presId="urn:microsoft.com/office/officeart/2005/8/layout/cycle6"/>
    <dgm:cxn modelId="{EE0274B9-1533-4B51-B63F-6D35D4269204}" type="presOf" srcId="{56700D4F-0C48-477E-83AF-07F25AAB1FE2}" destId="{89852A4B-935D-4765-B6D8-4D67169C00A9}" srcOrd="0" destOrd="0" presId="urn:microsoft.com/office/officeart/2005/8/layout/cycle6"/>
    <dgm:cxn modelId="{3E0DB774-3E63-4C9F-A0C0-A5216578B154}" type="presOf" srcId="{FF4E8847-8B5A-40FB-BC16-3F107E979D83}" destId="{D5DAABD1-0583-4752-9B72-417A47EE6ED6}" srcOrd="0" destOrd="0" presId="urn:microsoft.com/office/officeart/2005/8/layout/cycle6"/>
    <dgm:cxn modelId="{E62551AB-B81A-40A2-A6A8-A3762202D82F}" srcId="{1959848E-68ED-4006-A469-B2BE41A5F20D}" destId="{56700D4F-0C48-477E-83AF-07F25AAB1FE2}" srcOrd="2" destOrd="0" parTransId="{FB22A0A1-8737-4F76-9521-BF3E71B698C7}" sibTransId="{D4AF9707-5C1F-4DFC-9B35-226512574ACA}"/>
    <dgm:cxn modelId="{3958D91D-1AE7-43E3-A6E3-224FD7FA285C}" type="presParOf" srcId="{40D88807-3531-4347-B972-9CAD9A78F4FB}" destId="{26D60C27-F0FB-4F77-82A1-F7791D120234}" srcOrd="0" destOrd="0" presId="urn:microsoft.com/office/officeart/2005/8/layout/cycle6"/>
    <dgm:cxn modelId="{CB5FABE7-5907-40DB-A5C9-E46DB1CE8259}" type="presParOf" srcId="{40D88807-3531-4347-B972-9CAD9A78F4FB}" destId="{D2DC1C1C-074D-463A-A806-E019E5C90AD4}" srcOrd="1" destOrd="0" presId="urn:microsoft.com/office/officeart/2005/8/layout/cycle6"/>
    <dgm:cxn modelId="{0A4B373F-3B3A-48EA-94E4-2710CCB53E44}" type="presParOf" srcId="{40D88807-3531-4347-B972-9CAD9A78F4FB}" destId="{05CF0AD2-E31F-4042-9EC5-D46114811AD3}" srcOrd="2" destOrd="0" presId="urn:microsoft.com/office/officeart/2005/8/layout/cycle6"/>
    <dgm:cxn modelId="{F7918737-6D98-4E4D-A8C9-120F9DFD6247}" type="presParOf" srcId="{40D88807-3531-4347-B972-9CAD9A78F4FB}" destId="{5406676D-B329-40F4-82CD-2C55E72843F0}" srcOrd="3" destOrd="0" presId="urn:microsoft.com/office/officeart/2005/8/layout/cycle6"/>
    <dgm:cxn modelId="{D04FF7BD-4467-4F7A-BB87-7B220C6974B7}" type="presParOf" srcId="{40D88807-3531-4347-B972-9CAD9A78F4FB}" destId="{88796B06-250A-4A69-8F33-C593390112A7}" srcOrd="4" destOrd="0" presId="urn:microsoft.com/office/officeart/2005/8/layout/cycle6"/>
    <dgm:cxn modelId="{362BAE67-85F0-4C15-B1AF-2006553D95F4}" type="presParOf" srcId="{40D88807-3531-4347-B972-9CAD9A78F4FB}" destId="{1007C703-C8A0-4295-80C7-28A09EAA7D05}" srcOrd="5" destOrd="0" presId="urn:microsoft.com/office/officeart/2005/8/layout/cycle6"/>
    <dgm:cxn modelId="{B76CE3C9-54C7-48FD-B295-08C79234DF8F}" type="presParOf" srcId="{40D88807-3531-4347-B972-9CAD9A78F4FB}" destId="{89852A4B-935D-4765-B6D8-4D67169C00A9}" srcOrd="6" destOrd="0" presId="urn:microsoft.com/office/officeart/2005/8/layout/cycle6"/>
    <dgm:cxn modelId="{D1E1081F-9B83-44E2-805C-F254D0488CA2}" type="presParOf" srcId="{40D88807-3531-4347-B972-9CAD9A78F4FB}" destId="{DDD46E5C-3FD4-4999-9EB6-54F6116D5806}" srcOrd="7" destOrd="0" presId="urn:microsoft.com/office/officeart/2005/8/layout/cycle6"/>
    <dgm:cxn modelId="{3C1BF3E0-0107-4AAB-A58F-0B15900DC73F}" type="presParOf" srcId="{40D88807-3531-4347-B972-9CAD9A78F4FB}" destId="{82A5FEA9-795F-45E4-913F-37F655A8FCDC}" srcOrd="8" destOrd="0" presId="urn:microsoft.com/office/officeart/2005/8/layout/cycle6"/>
    <dgm:cxn modelId="{3D385781-9DEC-441C-B80E-E05E45868BFA}" type="presParOf" srcId="{40D88807-3531-4347-B972-9CAD9A78F4FB}" destId="{66605FFD-3CA0-4636-896F-E85C93D64BCE}" srcOrd="9" destOrd="0" presId="urn:microsoft.com/office/officeart/2005/8/layout/cycle6"/>
    <dgm:cxn modelId="{CC27BDE9-40DD-4F8C-B4E4-E370885E6633}" type="presParOf" srcId="{40D88807-3531-4347-B972-9CAD9A78F4FB}" destId="{989D5547-0EE7-49F5-A624-4DEFC18B21D5}" srcOrd="10" destOrd="0" presId="urn:microsoft.com/office/officeart/2005/8/layout/cycle6"/>
    <dgm:cxn modelId="{A1F2B17D-C108-445E-9613-D4D2FAE89C2A}" type="presParOf" srcId="{40D88807-3531-4347-B972-9CAD9A78F4FB}" destId="{0284589C-5CC5-440B-AE46-889E90B369D9}" srcOrd="11" destOrd="0" presId="urn:microsoft.com/office/officeart/2005/8/layout/cycle6"/>
    <dgm:cxn modelId="{FC8A3B09-90DC-443A-B67A-DE1768EF5862}" type="presParOf" srcId="{40D88807-3531-4347-B972-9CAD9A78F4FB}" destId="{D5DAABD1-0583-4752-9B72-417A47EE6ED6}" srcOrd="12" destOrd="0" presId="urn:microsoft.com/office/officeart/2005/8/layout/cycle6"/>
    <dgm:cxn modelId="{0D749639-00B6-4873-82BD-F31A73A35BA4}" type="presParOf" srcId="{40D88807-3531-4347-B972-9CAD9A78F4FB}" destId="{6FE8B4AB-18B1-406E-9C76-E01271FE72FB}" srcOrd="13" destOrd="0" presId="urn:microsoft.com/office/officeart/2005/8/layout/cycle6"/>
    <dgm:cxn modelId="{B040B0E1-BB35-4D21-9192-663DEE962FC1}" type="presParOf" srcId="{40D88807-3531-4347-B972-9CAD9A78F4FB}" destId="{DA798CF1-0958-45CB-82B0-DEF29BC3062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gd name="T0" fmla="*/ 3069 w 3840"/>
                <a:gd name="T1" fmla="*/ 115 h 2160"/>
                <a:gd name="T2" fmla="*/ 2429 w 3840"/>
                <a:gd name="T3" fmla="*/ 1131 h 2160"/>
                <a:gd name="T4" fmla="*/ 2563 w 3840"/>
                <a:gd name="T5" fmla="*/ 1489 h 2160"/>
                <a:gd name="T6" fmla="*/ 3421 w 3840"/>
                <a:gd name="T7" fmla="*/ 3 h 2160"/>
                <a:gd name="T8" fmla="*/ 3102 w 3840"/>
                <a:gd name="T9" fmla="*/ 189 h 2160"/>
                <a:gd name="T10" fmla="*/ 3298 w 3840"/>
                <a:gd name="T11" fmla="*/ 23 h 2160"/>
                <a:gd name="T12" fmla="*/ 1841 w 3840"/>
                <a:gd name="T13" fmla="*/ 135 h 2160"/>
                <a:gd name="T14" fmla="*/ 3411 w 3840"/>
                <a:gd name="T15" fmla="*/ 45 h 2160"/>
                <a:gd name="T16" fmla="*/ 3169 w 3840"/>
                <a:gd name="T17" fmla="*/ 390 h 2160"/>
                <a:gd name="T18" fmla="*/ 3326 w 3840"/>
                <a:gd name="T19" fmla="*/ 348 h 2160"/>
                <a:gd name="T20" fmla="*/ 3320 w 3840"/>
                <a:gd name="T21" fmla="*/ 637 h 2160"/>
                <a:gd name="T22" fmla="*/ 3457 w 3840"/>
                <a:gd name="T23" fmla="*/ 411 h 2160"/>
                <a:gd name="T24" fmla="*/ 3490 w 3840"/>
                <a:gd name="T25" fmla="*/ 599 h 2160"/>
                <a:gd name="T26" fmla="*/ 3694 w 3840"/>
                <a:gd name="T27" fmla="*/ 742 h 2160"/>
                <a:gd name="T28" fmla="*/ 3577 w 3840"/>
                <a:gd name="T29" fmla="*/ 449 h 2160"/>
                <a:gd name="T30" fmla="*/ 3760 w 3840"/>
                <a:gd name="T31" fmla="*/ 521 h 2160"/>
                <a:gd name="T32" fmla="*/ 3696 w 3840"/>
                <a:gd name="T33" fmla="*/ 327 h 2160"/>
                <a:gd name="T34" fmla="*/ 3754 w 3840"/>
                <a:gd name="T35" fmla="*/ 281 h 2160"/>
                <a:gd name="T36" fmla="*/ 1679 w 3840"/>
                <a:gd name="T37" fmla="*/ 103 h 2160"/>
                <a:gd name="T38" fmla="*/ 2911 w 3840"/>
                <a:gd name="T39" fmla="*/ 1548 h 2160"/>
                <a:gd name="T40" fmla="*/ 2750 w 3840"/>
                <a:gd name="T41" fmla="*/ 1334 h 2160"/>
                <a:gd name="T42" fmla="*/ 2717 w 3840"/>
                <a:gd name="T43" fmla="*/ 1438 h 2160"/>
                <a:gd name="T44" fmla="*/ 2566 w 3840"/>
                <a:gd name="T45" fmla="*/ 1138 h 2160"/>
                <a:gd name="T46" fmla="*/ 2540 w 3840"/>
                <a:gd name="T47" fmla="*/ 1291 h 2160"/>
                <a:gd name="T48" fmla="*/ 2211 w 3840"/>
                <a:gd name="T49" fmla="*/ 923 h 2160"/>
                <a:gd name="T50" fmla="*/ 2207 w 3840"/>
                <a:gd name="T51" fmla="*/ 1012 h 2160"/>
                <a:gd name="T52" fmla="*/ 2179 w 3840"/>
                <a:gd name="T53" fmla="*/ 1169 h 2160"/>
                <a:gd name="T54" fmla="*/ 1750 w 3840"/>
                <a:gd name="T55" fmla="*/ 967 h 2160"/>
                <a:gd name="T56" fmla="*/ 2038 w 3840"/>
                <a:gd name="T57" fmla="*/ 1326 h 2160"/>
                <a:gd name="T58" fmla="*/ 1843 w 3840"/>
                <a:gd name="T59" fmla="*/ 1343 h 2160"/>
                <a:gd name="T60" fmla="*/ 2339 w 3840"/>
                <a:gd name="T61" fmla="*/ 1487 h 2160"/>
                <a:gd name="T62" fmla="*/ 2070 w 3840"/>
                <a:gd name="T63" fmla="*/ 1568 h 2160"/>
                <a:gd name="T64" fmla="*/ 2041 w 3840"/>
                <a:gd name="T65" fmla="*/ 1635 h 2160"/>
                <a:gd name="T66" fmla="*/ 2257 w 3840"/>
                <a:gd name="T67" fmla="*/ 1708 h 2160"/>
                <a:gd name="T68" fmla="*/ 2462 w 3840"/>
                <a:gd name="T69" fmla="*/ 1789 h 2160"/>
                <a:gd name="T70" fmla="*/ 3002 w 3840"/>
                <a:gd name="T71" fmla="*/ 1816 h 2160"/>
                <a:gd name="T72" fmla="*/ 2359 w 3840"/>
                <a:gd name="T73" fmla="*/ 1335 h 2160"/>
                <a:gd name="T74" fmla="*/ 2042 w 3840"/>
                <a:gd name="T75" fmla="*/ 1279 h 2160"/>
                <a:gd name="T76" fmla="*/ 2573 w 3840"/>
                <a:gd name="T77" fmla="*/ 1148 h 2160"/>
                <a:gd name="T78" fmla="*/ 2580 w 3840"/>
                <a:gd name="T79" fmla="*/ 1648 h 2160"/>
                <a:gd name="T80" fmla="*/ 2797 w 3840"/>
                <a:gd name="T81" fmla="*/ 1766 h 2160"/>
                <a:gd name="T82" fmla="*/ 908 w 3840"/>
                <a:gd name="T83" fmla="*/ 1460 h 2160"/>
                <a:gd name="T84" fmla="*/ 677 w 3840"/>
                <a:gd name="T85" fmla="*/ 862 h 2160"/>
                <a:gd name="T86" fmla="*/ 604 w 3840"/>
                <a:gd name="T87" fmla="*/ 1037 h 2160"/>
                <a:gd name="T88" fmla="*/ 557 w 3840"/>
                <a:gd name="T89" fmla="*/ 1054 h 2160"/>
                <a:gd name="T90" fmla="*/ 504 w 3840"/>
                <a:gd name="T91" fmla="*/ 969 h 2160"/>
                <a:gd name="T92" fmla="*/ 475 w 3840"/>
                <a:gd name="T93" fmla="*/ 717 h 2160"/>
                <a:gd name="T94" fmla="*/ 412 w 3840"/>
                <a:gd name="T95" fmla="*/ 903 h 2160"/>
                <a:gd name="T96" fmla="*/ 371 w 3840"/>
                <a:gd name="T97" fmla="*/ 887 h 2160"/>
                <a:gd name="T98" fmla="*/ 316 w 3840"/>
                <a:gd name="T99" fmla="*/ 498 h 2160"/>
                <a:gd name="T100" fmla="*/ 259 w 3840"/>
                <a:gd name="T101" fmla="*/ 632 h 2160"/>
                <a:gd name="T102" fmla="*/ 190 w 3840"/>
                <a:gd name="T103" fmla="*/ 291 h 2160"/>
                <a:gd name="T104" fmla="*/ 75 w 3840"/>
                <a:gd name="T105" fmla="*/ 385 h 2160"/>
                <a:gd name="T106" fmla="*/ 10 w 3840"/>
                <a:gd name="T107" fmla="*/ 550 h 2160"/>
                <a:gd name="T108" fmla="*/ 303 w 3840"/>
                <a:gd name="T109" fmla="*/ 847 h 2160"/>
                <a:gd name="T110" fmla="*/ 370 w 3840"/>
                <a:gd name="T111" fmla="*/ 976 h 2160"/>
                <a:gd name="T112" fmla="*/ 373 w 3840"/>
                <a:gd name="T113" fmla="*/ 1081 h 2160"/>
                <a:gd name="T114" fmla="*/ 418 w 3840"/>
                <a:gd name="T115" fmla="*/ 1223 h 2160"/>
                <a:gd name="T116" fmla="*/ 324 w 3840"/>
                <a:gd name="T117" fmla="*/ 626 h 2160"/>
                <a:gd name="T118" fmla="*/ 500 w 3840"/>
                <a:gd name="T119" fmla="*/ 1151 h 2160"/>
                <a:gd name="T120" fmla="*/ 722 w 3840"/>
                <a:gd name="T121" fmla="*/ 1180 h 2160"/>
                <a:gd name="T122" fmla="*/ 857 w 3840"/>
                <a:gd name="T123" fmla="*/ 1419 h 2160"/>
                <a:gd name="T124" fmla="*/ 1899 w 3840"/>
                <a:gd name="T125" fmla="*/ 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noEditPoints="1"/>
            </p:cNvSpPr>
            <p:nvPr/>
          </p:nvSpPr>
          <p:spPr bwMode="auto">
            <a:xfrm>
              <a:off x="0" y="3175"/>
              <a:ext cx="12192000" cy="6862763"/>
            </a:xfrm>
            <a:custGeom>
              <a:avLst/>
              <a:gdLst>
                <a:gd name="T0" fmla="*/ 14 w 3840"/>
                <a:gd name="T1" fmla="*/ 1191 h 2160"/>
                <a:gd name="T2" fmla="*/ 1306 w 3840"/>
                <a:gd name="T3" fmla="*/ 114 h 2160"/>
                <a:gd name="T4" fmla="*/ 1065 w 3840"/>
                <a:gd name="T5" fmla="*/ 52 h 2160"/>
                <a:gd name="T6" fmla="*/ 1094 w 3840"/>
                <a:gd name="T7" fmla="*/ 140 h 2160"/>
                <a:gd name="T8" fmla="*/ 1298 w 3840"/>
                <a:gd name="T9" fmla="*/ 284 h 2160"/>
                <a:gd name="T10" fmla="*/ 857 w 3840"/>
                <a:gd name="T11" fmla="*/ 102 h 2160"/>
                <a:gd name="T12" fmla="*/ 1164 w 3840"/>
                <a:gd name="T13" fmla="*/ 342 h 2160"/>
                <a:gd name="T14" fmla="*/ 974 w 3840"/>
                <a:gd name="T15" fmla="*/ 155 h 2160"/>
                <a:gd name="T16" fmla="*/ 526 w 3840"/>
                <a:gd name="T17" fmla="*/ 65 h 2160"/>
                <a:gd name="T18" fmla="*/ 1518 w 3840"/>
                <a:gd name="T19" fmla="*/ 2029 h 2160"/>
                <a:gd name="T20" fmla="*/ 1392 w 3840"/>
                <a:gd name="T21" fmla="*/ 2042 h 2160"/>
                <a:gd name="T22" fmla="*/ 1248 w 3840"/>
                <a:gd name="T23" fmla="*/ 1903 h 2160"/>
                <a:gd name="T24" fmla="*/ 1437 w 3840"/>
                <a:gd name="T25" fmla="*/ 1647 h 2160"/>
                <a:gd name="T26" fmla="*/ 1291 w 3840"/>
                <a:gd name="T27" fmla="*/ 1763 h 2160"/>
                <a:gd name="T28" fmla="*/ 1365 w 3840"/>
                <a:gd name="T29" fmla="*/ 1580 h 2160"/>
                <a:gd name="T30" fmla="*/ 1357 w 3840"/>
                <a:gd name="T31" fmla="*/ 1514 h 2160"/>
                <a:gd name="T32" fmla="*/ 1259 w 3840"/>
                <a:gd name="T33" fmla="*/ 1453 h 2160"/>
                <a:gd name="T34" fmla="*/ 1167 w 3840"/>
                <a:gd name="T35" fmla="*/ 1436 h 2160"/>
                <a:gd name="T36" fmla="*/ 1126 w 3840"/>
                <a:gd name="T37" fmla="*/ 1730 h 2160"/>
                <a:gd name="T38" fmla="*/ 1182 w 3840"/>
                <a:gd name="T39" fmla="*/ 2042 h 2160"/>
                <a:gd name="T40" fmla="*/ 1228 w 3840"/>
                <a:gd name="T41" fmla="*/ 2077 h 2160"/>
                <a:gd name="T42" fmla="*/ 1424 w 3840"/>
                <a:gd name="T43" fmla="*/ 1802 h 2160"/>
                <a:gd name="T44" fmla="*/ 1211 w 3840"/>
                <a:gd name="T45" fmla="*/ 2088 h 2160"/>
                <a:gd name="T46" fmla="*/ 3646 w 3840"/>
                <a:gd name="T47" fmla="*/ 1568 h 2160"/>
                <a:gd name="T48" fmla="*/ 3572 w 3840"/>
                <a:gd name="T49" fmla="*/ 1424 h 2160"/>
                <a:gd name="T50" fmla="*/ 3525 w 3840"/>
                <a:gd name="T51" fmla="*/ 1319 h 2160"/>
                <a:gd name="T52" fmla="*/ 3460 w 3840"/>
                <a:gd name="T53" fmla="*/ 1176 h 2160"/>
                <a:gd name="T54" fmla="*/ 3263 w 3840"/>
                <a:gd name="T55" fmla="*/ 980 h 2160"/>
                <a:gd name="T56" fmla="*/ 3390 w 3840"/>
                <a:gd name="T57" fmla="*/ 954 h 2160"/>
                <a:gd name="T58" fmla="*/ 2881 w 3840"/>
                <a:gd name="T59" fmla="*/ 641 h 2160"/>
                <a:gd name="T60" fmla="*/ 3082 w 3840"/>
                <a:gd name="T61" fmla="*/ 960 h 2160"/>
                <a:gd name="T62" fmla="*/ 3185 w 3840"/>
                <a:gd name="T63" fmla="*/ 1131 h 2160"/>
                <a:gd name="T64" fmla="*/ 3223 w 3840"/>
                <a:gd name="T65" fmla="*/ 1202 h 2160"/>
                <a:gd name="T66" fmla="*/ 3254 w 3840"/>
                <a:gd name="T67" fmla="*/ 1289 h 2160"/>
                <a:gd name="T68" fmla="*/ 3213 w 3840"/>
                <a:gd name="T69" fmla="*/ 1547 h 2160"/>
                <a:gd name="T70" fmla="*/ 3326 w 3840"/>
                <a:gd name="T71" fmla="*/ 1190 h 2160"/>
                <a:gd name="T72" fmla="*/ 3350 w 3840"/>
                <a:gd name="T73" fmla="*/ 1141 h 2160"/>
                <a:gd name="T74" fmla="*/ 3323 w 3840"/>
                <a:gd name="T75" fmla="*/ 1621 h 2160"/>
                <a:gd name="T76" fmla="*/ 3417 w 3840"/>
                <a:gd name="T77" fmla="*/ 1288 h 2160"/>
                <a:gd name="T78" fmla="*/ 3415 w 3840"/>
                <a:gd name="T79" fmla="*/ 1686 h 2160"/>
                <a:gd name="T80" fmla="*/ 3401 w 3840"/>
                <a:gd name="T81" fmla="*/ 1967 h 2160"/>
                <a:gd name="T82" fmla="*/ 3524 w 3840"/>
                <a:gd name="T83" fmla="*/ 1566 h 2160"/>
                <a:gd name="T84" fmla="*/ 3528 w 3840"/>
                <a:gd name="T85" fmla="*/ 2119 h 2160"/>
                <a:gd name="T86" fmla="*/ 3554 w 3840"/>
                <a:gd name="T87" fmla="*/ 2006 h 2160"/>
                <a:gd name="T88" fmla="*/ 3606 w 3840"/>
                <a:gd name="T89" fmla="*/ 2020 h 2160"/>
                <a:gd name="T90" fmla="*/ 3608 w 3840"/>
                <a:gd name="T91" fmla="*/ 1756 h 2160"/>
                <a:gd name="T92" fmla="*/ 3670 w 3840"/>
                <a:gd name="T93" fmla="*/ 1726 h 2160"/>
                <a:gd name="T94" fmla="*/ 3718 w 3840"/>
                <a:gd name="T95" fmla="*/ 1661 h 2160"/>
                <a:gd name="T96" fmla="*/ 3142 w 3840"/>
                <a:gd name="T97" fmla="*/ 820 h 2160"/>
                <a:gd name="T98" fmla="*/ 3027 w 3840"/>
                <a:gd name="T99" fmla="*/ 945 h 2160"/>
                <a:gd name="T100" fmla="*/ 3069 w 3840"/>
                <a:gd name="T101" fmla="*/ 856 h 2160"/>
                <a:gd name="T102" fmla="*/ 3146 w 3840"/>
                <a:gd name="T103" fmla="*/ 1077 h 2160"/>
                <a:gd name="T104" fmla="*/ 3534 w 3840"/>
                <a:gd name="T105" fmla="*/ 1276 h 2160"/>
                <a:gd name="T106" fmla="*/ 3543 w 3840"/>
                <a:gd name="T107" fmla="*/ 1651 h 2160"/>
                <a:gd name="T108" fmla="*/ 514 w 3840"/>
                <a:gd name="T109" fmla="*/ 143 h 2160"/>
                <a:gd name="T110" fmla="*/ 680 w 3840"/>
                <a:gd name="T111" fmla="*/ 3 h 2160"/>
                <a:gd name="T112" fmla="*/ 986 w 3840"/>
                <a:gd name="T113" fmla="*/ 2040 h 2160"/>
                <a:gd name="T114" fmla="*/ 610 w 3840"/>
                <a:gd name="T115" fmla="*/ 47 h 2160"/>
                <a:gd name="T116" fmla="*/ 915 w 3840"/>
                <a:gd name="T117" fmla="*/ 348 h 2160"/>
                <a:gd name="T118" fmla="*/ 414 w 3840"/>
                <a:gd name="T119" fmla="*/ 125 h 2160"/>
                <a:gd name="T120" fmla="*/ 1119 w 3840"/>
                <a:gd name="T121" fmla="*/ 2066 h 2160"/>
                <a:gd name="T122" fmla="*/ 1282 w 3840"/>
                <a:gd name="T123" fmla="*/ 2121 h 2160"/>
                <a:gd name="T124" fmla="*/ 1350 w 3840"/>
                <a:gd name="T125" fmla="*/ 1957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p:nvSpPr>
          <p:spPr bwMode="auto">
            <a:xfrm>
              <a:off x="0" y="3175"/>
              <a:ext cx="12198350" cy="6875463"/>
            </a:xfrm>
            <a:custGeom>
              <a:avLst/>
              <a:gdLst>
                <a:gd name="T0" fmla="*/ 3115 w 3840"/>
                <a:gd name="T1" fmla="*/ 2086 h 2163"/>
                <a:gd name="T2" fmla="*/ 303 w 3840"/>
                <a:gd name="T3" fmla="*/ 2102 h 2163"/>
                <a:gd name="T4" fmla="*/ 2351 w 3840"/>
                <a:gd name="T5" fmla="*/ 458 h 2163"/>
                <a:gd name="T6" fmla="*/ 2569 w 3840"/>
                <a:gd name="T7" fmla="*/ 281 h 2163"/>
                <a:gd name="T8" fmla="*/ 2484 w 3840"/>
                <a:gd name="T9" fmla="*/ 516 h 2163"/>
                <a:gd name="T10" fmla="*/ 2591 w 3840"/>
                <a:gd name="T11" fmla="*/ 630 h 2163"/>
                <a:gd name="T12" fmla="*/ 2663 w 3840"/>
                <a:gd name="T13" fmla="*/ 281 h 2163"/>
                <a:gd name="T14" fmla="*/ 2811 w 3840"/>
                <a:gd name="T15" fmla="*/ 351 h 2163"/>
                <a:gd name="T16" fmla="*/ 2375 w 3840"/>
                <a:gd name="T17" fmla="*/ 366 h 2163"/>
                <a:gd name="T18" fmla="*/ 1650 w 3840"/>
                <a:gd name="T19" fmla="*/ 918 h 2163"/>
                <a:gd name="T20" fmla="*/ 1979 w 3840"/>
                <a:gd name="T21" fmla="*/ 484 h 2163"/>
                <a:gd name="T22" fmla="*/ 1518 w 3840"/>
                <a:gd name="T23" fmla="*/ 322 h 2163"/>
                <a:gd name="T24" fmla="*/ 1566 w 3840"/>
                <a:gd name="T25" fmla="*/ 391 h 2163"/>
                <a:gd name="T26" fmla="*/ 1521 w 3840"/>
                <a:gd name="T27" fmla="*/ 412 h 2163"/>
                <a:gd name="T28" fmla="*/ 1539 w 3840"/>
                <a:gd name="T29" fmla="*/ 499 h 2163"/>
                <a:gd name="T30" fmla="*/ 1600 w 3840"/>
                <a:gd name="T31" fmla="*/ 619 h 2163"/>
                <a:gd name="T32" fmla="*/ 1286 w 3840"/>
                <a:gd name="T33" fmla="*/ 512 h 2163"/>
                <a:gd name="T34" fmla="*/ 1194 w 3840"/>
                <a:gd name="T35" fmla="*/ 590 h 2163"/>
                <a:gd name="T36" fmla="*/ 1229 w 3840"/>
                <a:gd name="T37" fmla="*/ 699 h 2163"/>
                <a:gd name="T38" fmla="*/ 1076 w 3840"/>
                <a:gd name="T39" fmla="*/ 773 h 2163"/>
                <a:gd name="T40" fmla="*/ 1090 w 3840"/>
                <a:gd name="T41" fmla="*/ 899 h 2163"/>
                <a:gd name="T42" fmla="*/ 1031 w 3840"/>
                <a:gd name="T43" fmla="*/ 1065 h 2163"/>
                <a:gd name="T44" fmla="*/ 1126 w 3840"/>
                <a:gd name="T45" fmla="*/ 1099 h 2163"/>
                <a:gd name="T46" fmla="*/ 1323 w 3840"/>
                <a:gd name="T47" fmla="*/ 1061 h 2163"/>
                <a:gd name="T48" fmla="*/ 1567 w 3840"/>
                <a:gd name="T49" fmla="*/ 703 h 2163"/>
                <a:gd name="T50" fmla="*/ 1526 w 3840"/>
                <a:gd name="T51" fmla="*/ 969 h 2163"/>
                <a:gd name="T52" fmla="*/ 1770 w 3840"/>
                <a:gd name="T53" fmla="*/ 666 h 2163"/>
                <a:gd name="T54" fmla="*/ 1804 w 3840"/>
                <a:gd name="T55" fmla="*/ 421 h 2163"/>
                <a:gd name="T56" fmla="*/ 1818 w 3840"/>
                <a:gd name="T57" fmla="*/ 697 h 2163"/>
                <a:gd name="T58" fmla="*/ 1260 w 3840"/>
                <a:gd name="T59" fmla="*/ 811 h 2163"/>
                <a:gd name="T60" fmla="*/ 2684 w 3840"/>
                <a:gd name="T61" fmla="*/ 26 h 2163"/>
                <a:gd name="T62" fmla="*/ 2362 w 3840"/>
                <a:gd name="T63" fmla="*/ 26 h 2163"/>
                <a:gd name="T64" fmla="*/ 2983 w 3840"/>
                <a:gd name="T65" fmla="*/ 1990 h 2163"/>
                <a:gd name="T66" fmla="*/ 2584 w 3840"/>
                <a:gd name="T67" fmla="*/ 2124 h 2163"/>
                <a:gd name="T68" fmla="*/ 2486 w 3840"/>
                <a:gd name="T69" fmla="*/ 1909 h 2163"/>
                <a:gd name="T70" fmla="*/ 2324 w 3840"/>
                <a:gd name="T71" fmla="*/ 2141 h 2163"/>
                <a:gd name="T72" fmla="*/ 2078 w 3840"/>
                <a:gd name="T73" fmla="*/ 1837 h 2163"/>
                <a:gd name="T74" fmla="*/ 1997 w 3840"/>
                <a:gd name="T75" fmla="*/ 1870 h 2163"/>
                <a:gd name="T76" fmla="*/ 1799 w 3840"/>
                <a:gd name="T77" fmla="*/ 1763 h 2163"/>
                <a:gd name="T78" fmla="*/ 1673 w 3840"/>
                <a:gd name="T79" fmla="*/ 1891 h 2163"/>
                <a:gd name="T80" fmla="*/ 1995 w 3840"/>
                <a:gd name="T81" fmla="*/ 1997 h 2163"/>
                <a:gd name="T82" fmla="*/ 1827 w 3840"/>
                <a:gd name="T83" fmla="*/ 2083 h 2163"/>
                <a:gd name="T84" fmla="*/ 1979 w 3840"/>
                <a:gd name="T85" fmla="*/ 2138 h 2163"/>
                <a:gd name="T86" fmla="*/ 1843 w 3840"/>
                <a:gd name="T87" fmla="*/ 1913 h 2163"/>
                <a:gd name="T88" fmla="*/ 2365 w 3840"/>
                <a:gd name="T89" fmla="*/ 2000 h 2163"/>
                <a:gd name="T90" fmla="*/ 2846 w 3840"/>
                <a:gd name="T91" fmla="*/ 2026 h 2163"/>
                <a:gd name="T92" fmla="*/ 714 w 3840"/>
                <a:gd name="T93" fmla="*/ 2068 h 2163"/>
                <a:gd name="T94" fmla="*/ 716 w 3840"/>
                <a:gd name="T95" fmla="*/ 1974 h 2163"/>
                <a:gd name="T96" fmla="*/ 710 w 3840"/>
                <a:gd name="T97" fmla="*/ 1802 h 2163"/>
                <a:gd name="T98" fmla="*/ 618 w 3840"/>
                <a:gd name="T99" fmla="*/ 1800 h 2163"/>
                <a:gd name="T100" fmla="*/ 460 w 3840"/>
                <a:gd name="T101" fmla="*/ 1918 h 2163"/>
                <a:gd name="T102" fmla="*/ 459 w 3840"/>
                <a:gd name="T103" fmla="*/ 1776 h 2163"/>
                <a:gd name="T104" fmla="*/ 444 w 3840"/>
                <a:gd name="T105" fmla="*/ 1659 h 2163"/>
                <a:gd name="T106" fmla="*/ 400 w 3840"/>
                <a:gd name="T107" fmla="*/ 1551 h 2163"/>
                <a:gd name="T108" fmla="*/ 307 w 3840"/>
                <a:gd name="T109" fmla="*/ 1325 h 2163"/>
                <a:gd name="T110" fmla="*/ 116 w 3840"/>
                <a:gd name="T111" fmla="*/ 1306 h 2163"/>
                <a:gd name="T112" fmla="*/ 283 w 3840"/>
                <a:gd name="T113" fmla="*/ 1664 h 2163"/>
                <a:gd name="T114" fmla="*/ 44 w 3840"/>
                <a:gd name="T115" fmla="*/ 1528 h 2163"/>
                <a:gd name="T116" fmla="*/ 158 w 3840"/>
                <a:gd name="T117" fmla="*/ 1751 h 2163"/>
                <a:gd name="T118" fmla="*/ 0 w 3840"/>
                <a:gd name="T119" fmla="*/ 1778 h 2163"/>
                <a:gd name="T120" fmla="*/ 142 w 3840"/>
                <a:gd name="T121" fmla="*/ 1923 h 2163"/>
                <a:gd name="T122" fmla="*/ 438 w 3840"/>
                <a:gd name="T123" fmla="*/ 2125 h 2163"/>
                <a:gd name="T124" fmla="*/ 566 w 3840"/>
                <a:gd name="T125" fmla="*/ 2151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smtClean="0"/>
              <a:t>3/11/2018</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smtClean="0"/>
              <a:pPr/>
              <a:t>‹#›</a:t>
            </a:fld>
            <a:endParaRPr lang="en-US"/>
          </a:p>
        </p:txBody>
      </p:sp>
      <p:sp>
        <p:nvSpPr>
          <p:cNvPr id="68" name="Freeform 57"/>
          <p:cNvSpPr>
            <a:spLocks/>
          </p:cNvSpPr>
          <p:nvPr/>
        </p:nvSpPr>
        <p:spPr bwMode="auto">
          <a:xfrm>
            <a:off x="4456113" y="31750"/>
            <a:ext cx="0" cy="1588"/>
          </a:xfrm>
          <a:custGeom>
            <a:avLst/>
            <a:gdLst>
              <a:gd name="T0" fmla="*/ 0 w 2"/>
              <a:gd name="T1" fmla="*/ 0 h 2"/>
              <a:gd name="T2" fmla="*/ 2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a:spLocks/>
            </p:cNvSpPr>
            <p:nvPr/>
          </p:nvSpPr>
          <p:spPr bwMode="auto">
            <a:xfrm>
              <a:off x="7320300" y="467784"/>
              <a:ext cx="4875213" cy="5922963"/>
            </a:xfrm>
            <a:custGeom>
              <a:avLst/>
              <a:gdLst>
                <a:gd name="T0" fmla="*/ 199 w 3071"/>
                <a:gd name="T1" fmla="*/ 0 h 3731"/>
                <a:gd name="T2" fmla="*/ 3071 w 3071"/>
                <a:gd name="T3" fmla="*/ 0 h 3731"/>
                <a:gd name="T4" fmla="*/ 3071 w 3071"/>
                <a:gd name="T5" fmla="*/ 3731 h 3731"/>
                <a:gd name="T6" fmla="*/ 199 w 3071"/>
                <a:gd name="T7" fmla="*/ 3731 h 3731"/>
                <a:gd name="T8" fmla="*/ 164 w 3071"/>
                <a:gd name="T9" fmla="*/ 3728 h 3731"/>
                <a:gd name="T10" fmla="*/ 130 w 3071"/>
                <a:gd name="T11" fmla="*/ 3719 h 3731"/>
                <a:gd name="T12" fmla="*/ 98 w 3071"/>
                <a:gd name="T13" fmla="*/ 3704 h 3731"/>
                <a:gd name="T14" fmla="*/ 71 w 3071"/>
                <a:gd name="T15" fmla="*/ 3683 h 3731"/>
                <a:gd name="T16" fmla="*/ 46 w 3071"/>
                <a:gd name="T17" fmla="*/ 3660 h 3731"/>
                <a:gd name="T18" fmla="*/ 27 w 3071"/>
                <a:gd name="T19" fmla="*/ 3631 h 3731"/>
                <a:gd name="T20" fmla="*/ 12 w 3071"/>
                <a:gd name="T21" fmla="*/ 3601 h 3731"/>
                <a:gd name="T22" fmla="*/ 3 w 3071"/>
                <a:gd name="T23" fmla="*/ 3567 h 3731"/>
                <a:gd name="T24" fmla="*/ 0 w 3071"/>
                <a:gd name="T25" fmla="*/ 3531 h 3731"/>
                <a:gd name="T26" fmla="*/ 0 w 3071"/>
                <a:gd name="T27" fmla="*/ 199 h 3731"/>
                <a:gd name="T28" fmla="*/ 3 w 3071"/>
                <a:gd name="T29" fmla="*/ 164 h 3731"/>
                <a:gd name="T30" fmla="*/ 12 w 3071"/>
                <a:gd name="T31" fmla="*/ 130 h 3731"/>
                <a:gd name="T32" fmla="*/ 27 w 3071"/>
                <a:gd name="T33" fmla="*/ 98 h 3731"/>
                <a:gd name="T34" fmla="*/ 46 w 3071"/>
                <a:gd name="T35" fmla="*/ 71 h 3731"/>
                <a:gd name="T36" fmla="*/ 71 w 3071"/>
                <a:gd name="T37" fmla="*/ 46 h 3731"/>
                <a:gd name="T38" fmla="*/ 98 w 3071"/>
                <a:gd name="T39" fmla="*/ 27 h 3731"/>
                <a:gd name="T40" fmla="*/ 130 w 3071"/>
                <a:gd name="T41" fmla="*/ 12 h 3731"/>
                <a:gd name="T42" fmla="*/ 164 w 3071"/>
                <a:gd name="T43" fmla="*/ 2 h 3731"/>
                <a:gd name="T44" fmla="*/ 199 w 3071"/>
                <a:gd name="T45" fmla="*/ 0 h 3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11"/>
            <p:cNvSpPr>
              <a:spLocks/>
            </p:cNvSpPr>
            <p:nvPr/>
          </p:nvSpPr>
          <p:spPr bwMode="auto">
            <a:xfrm>
              <a:off x="7505469" y="661988"/>
              <a:ext cx="4686300" cy="5543550"/>
            </a:xfrm>
            <a:custGeom>
              <a:avLst/>
              <a:gdLst>
                <a:gd name="T0" fmla="*/ 79 w 2952"/>
                <a:gd name="T1" fmla="*/ 0 h 3492"/>
                <a:gd name="T2" fmla="*/ 2952 w 2952"/>
                <a:gd name="T3" fmla="*/ 0 h 3492"/>
                <a:gd name="T4" fmla="*/ 2952 w 2952"/>
                <a:gd name="T5" fmla="*/ 25 h 3492"/>
                <a:gd name="T6" fmla="*/ 79 w 2952"/>
                <a:gd name="T7" fmla="*/ 25 h 3492"/>
                <a:gd name="T8" fmla="*/ 62 w 2952"/>
                <a:gd name="T9" fmla="*/ 27 h 3492"/>
                <a:gd name="T10" fmla="*/ 48 w 2952"/>
                <a:gd name="T11" fmla="*/ 35 h 3492"/>
                <a:gd name="T12" fmla="*/ 35 w 2952"/>
                <a:gd name="T13" fmla="*/ 47 h 3492"/>
                <a:gd name="T14" fmla="*/ 26 w 2952"/>
                <a:gd name="T15" fmla="*/ 63 h 3492"/>
                <a:gd name="T16" fmla="*/ 24 w 2952"/>
                <a:gd name="T17" fmla="*/ 80 h 3492"/>
                <a:gd name="T18" fmla="*/ 24 w 2952"/>
                <a:gd name="T19" fmla="*/ 3411 h 3492"/>
                <a:gd name="T20" fmla="*/ 26 w 2952"/>
                <a:gd name="T21" fmla="*/ 3429 h 3492"/>
                <a:gd name="T22" fmla="*/ 35 w 2952"/>
                <a:gd name="T23" fmla="*/ 3444 h 3492"/>
                <a:gd name="T24" fmla="*/ 48 w 2952"/>
                <a:gd name="T25" fmla="*/ 3457 h 3492"/>
                <a:gd name="T26" fmla="*/ 62 w 2952"/>
                <a:gd name="T27" fmla="*/ 3466 h 3492"/>
                <a:gd name="T28" fmla="*/ 79 w 2952"/>
                <a:gd name="T29" fmla="*/ 3468 h 3492"/>
                <a:gd name="T30" fmla="*/ 2951 w 2952"/>
                <a:gd name="T31" fmla="*/ 3468 h 3492"/>
                <a:gd name="T32" fmla="*/ 2951 w 2952"/>
                <a:gd name="T33" fmla="*/ 3492 h 3492"/>
                <a:gd name="T34" fmla="*/ 79 w 2952"/>
                <a:gd name="T35" fmla="*/ 3492 h 3492"/>
                <a:gd name="T36" fmla="*/ 59 w 2952"/>
                <a:gd name="T37" fmla="*/ 3489 h 3492"/>
                <a:gd name="T38" fmla="*/ 40 w 2952"/>
                <a:gd name="T39" fmla="*/ 3481 h 3492"/>
                <a:gd name="T40" fmla="*/ 23 w 2952"/>
                <a:gd name="T41" fmla="*/ 3469 h 3492"/>
                <a:gd name="T42" fmla="*/ 11 w 2952"/>
                <a:gd name="T43" fmla="*/ 3452 h 3492"/>
                <a:gd name="T44" fmla="*/ 3 w 2952"/>
                <a:gd name="T45" fmla="*/ 3433 h 3492"/>
                <a:gd name="T46" fmla="*/ 0 w 2952"/>
                <a:gd name="T47" fmla="*/ 3411 h 3492"/>
                <a:gd name="T48" fmla="*/ 0 w 2952"/>
                <a:gd name="T49" fmla="*/ 80 h 3492"/>
                <a:gd name="T50" fmla="*/ 3 w 2952"/>
                <a:gd name="T51" fmla="*/ 60 h 3492"/>
                <a:gd name="T52" fmla="*/ 11 w 2952"/>
                <a:gd name="T53" fmla="*/ 41 h 3492"/>
                <a:gd name="T54" fmla="*/ 23 w 2952"/>
                <a:gd name="T55" fmla="*/ 24 h 3492"/>
                <a:gd name="T56" fmla="*/ 40 w 2952"/>
                <a:gd name="T57" fmla="*/ 11 h 3492"/>
                <a:gd name="T58" fmla="*/ 59 w 2952"/>
                <a:gd name="T59" fmla="*/ 4 h 3492"/>
                <a:gd name="T60" fmla="*/ 79 w 2952"/>
                <a:gd name="T61" fmla="*/ 0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8830078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extLst mod="1">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2557A-7053-4340-A874-8AB926A8EDA1}"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a:p>
        </p:txBody>
      </p:sp>
    </p:spTree>
    <p:extLst>
      <p:ext uri="{BB962C8B-B14F-4D97-AF65-F5344CB8AC3E}">
        <p14:creationId xmlns:p14="http://schemas.microsoft.com/office/powerpoint/2010/main" val="26919588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gd name="T0" fmla="*/ 7 w 697"/>
                <a:gd name="T1" fmla="*/ 881 h 1954"/>
                <a:gd name="T2" fmla="*/ 87 w 697"/>
                <a:gd name="T3" fmla="*/ 1024 h 1954"/>
                <a:gd name="T4" fmla="*/ 77 w 697"/>
                <a:gd name="T5" fmla="*/ 866 h 1954"/>
                <a:gd name="T6" fmla="*/ 80 w 697"/>
                <a:gd name="T7" fmla="*/ 775 h 1954"/>
                <a:gd name="T8" fmla="*/ 85 w 697"/>
                <a:gd name="T9" fmla="*/ 692 h 1954"/>
                <a:gd name="T10" fmla="*/ 62 w 697"/>
                <a:gd name="T11" fmla="*/ 614 h 1954"/>
                <a:gd name="T12" fmla="*/ 82 w 697"/>
                <a:gd name="T13" fmla="*/ 559 h 1954"/>
                <a:gd name="T14" fmla="*/ 213 w 697"/>
                <a:gd name="T15" fmla="*/ 762 h 1954"/>
                <a:gd name="T16" fmla="*/ 215 w 697"/>
                <a:gd name="T17" fmla="*/ 692 h 1954"/>
                <a:gd name="T18" fmla="*/ 261 w 697"/>
                <a:gd name="T19" fmla="*/ 712 h 1954"/>
                <a:gd name="T20" fmla="*/ 223 w 697"/>
                <a:gd name="T21" fmla="*/ 491 h 1954"/>
                <a:gd name="T22" fmla="*/ 276 w 697"/>
                <a:gd name="T23" fmla="*/ 468 h 1954"/>
                <a:gd name="T24" fmla="*/ 316 w 697"/>
                <a:gd name="T25" fmla="*/ 475 h 1954"/>
                <a:gd name="T26" fmla="*/ 346 w 697"/>
                <a:gd name="T27" fmla="*/ 229 h 1954"/>
                <a:gd name="T28" fmla="*/ 376 w 697"/>
                <a:gd name="T29" fmla="*/ 380 h 1954"/>
                <a:gd name="T30" fmla="*/ 457 w 697"/>
                <a:gd name="T31" fmla="*/ 292 h 1954"/>
                <a:gd name="T32" fmla="*/ 499 w 697"/>
                <a:gd name="T33" fmla="*/ 271 h 1954"/>
                <a:gd name="T34" fmla="*/ 587 w 697"/>
                <a:gd name="T35" fmla="*/ 68 h 1954"/>
                <a:gd name="T36" fmla="*/ 560 w 697"/>
                <a:gd name="T37" fmla="*/ 259 h 1954"/>
                <a:gd name="T38" fmla="*/ 510 w 697"/>
                <a:gd name="T39" fmla="*/ 405 h 1954"/>
                <a:gd name="T40" fmla="*/ 467 w 697"/>
                <a:gd name="T41" fmla="*/ 508 h 1954"/>
                <a:gd name="T42" fmla="*/ 409 w 697"/>
                <a:gd name="T43" fmla="*/ 586 h 1954"/>
                <a:gd name="T44" fmla="*/ 638 w 697"/>
                <a:gd name="T45" fmla="*/ 317 h 1954"/>
                <a:gd name="T46" fmla="*/ 389 w 697"/>
                <a:gd name="T47" fmla="*/ 659 h 1954"/>
                <a:gd name="T48" fmla="*/ 500 w 697"/>
                <a:gd name="T49" fmla="*/ 611 h 1954"/>
                <a:gd name="T50" fmla="*/ 472 w 697"/>
                <a:gd name="T51" fmla="*/ 672 h 1954"/>
                <a:gd name="T52" fmla="*/ 316 w 697"/>
                <a:gd name="T53" fmla="*/ 888 h 1954"/>
                <a:gd name="T54" fmla="*/ 462 w 697"/>
                <a:gd name="T55" fmla="*/ 719 h 1954"/>
                <a:gd name="T56" fmla="*/ 434 w 697"/>
                <a:gd name="T57" fmla="*/ 808 h 1954"/>
                <a:gd name="T58" fmla="*/ 480 w 697"/>
                <a:gd name="T59" fmla="*/ 818 h 1954"/>
                <a:gd name="T60" fmla="*/ 316 w 697"/>
                <a:gd name="T61" fmla="*/ 1001 h 1954"/>
                <a:gd name="T62" fmla="*/ 545 w 697"/>
                <a:gd name="T63" fmla="*/ 795 h 1954"/>
                <a:gd name="T64" fmla="*/ 425 w 697"/>
                <a:gd name="T65" fmla="*/ 948 h 1954"/>
                <a:gd name="T66" fmla="*/ 402 w 697"/>
                <a:gd name="T67" fmla="*/ 989 h 1954"/>
                <a:gd name="T68" fmla="*/ 427 w 697"/>
                <a:gd name="T69" fmla="*/ 1001 h 1954"/>
                <a:gd name="T70" fmla="*/ 306 w 697"/>
                <a:gd name="T71" fmla="*/ 1200 h 1954"/>
                <a:gd name="T72" fmla="*/ 440 w 697"/>
                <a:gd name="T73" fmla="*/ 1044 h 1954"/>
                <a:gd name="T74" fmla="*/ 427 w 697"/>
                <a:gd name="T75" fmla="*/ 1094 h 1954"/>
                <a:gd name="T76" fmla="*/ 304 w 697"/>
                <a:gd name="T77" fmla="*/ 1291 h 1954"/>
                <a:gd name="T78" fmla="*/ 472 w 697"/>
                <a:gd name="T79" fmla="*/ 1104 h 1954"/>
                <a:gd name="T80" fmla="*/ 581 w 697"/>
                <a:gd name="T81" fmla="*/ 1029 h 1954"/>
                <a:gd name="T82" fmla="*/ 322 w 697"/>
                <a:gd name="T83" fmla="*/ 1404 h 1954"/>
                <a:gd name="T84" fmla="*/ 299 w 697"/>
                <a:gd name="T85" fmla="*/ 1502 h 1954"/>
                <a:gd name="T86" fmla="*/ 545 w 697"/>
                <a:gd name="T87" fmla="*/ 1190 h 1954"/>
                <a:gd name="T88" fmla="*/ 362 w 697"/>
                <a:gd name="T89" fmla="*/ 1613 h 1954"/>
                <a:gd name="T90" fmla="*/ 495 w 697"/>
                <a:gd name="T91" fmla="*/ 1389 h 1954"/>
                <a:gd name="T92" fmla="*/ 418 w 697"/>
                <a:gd name="T93" fmla="*/ 1950 h 1954"/>
                <a:gd name="T94" fmla="*/ 141 w 697"/>
                <a:gd name="T95" fmla="*/ 1497 h 1954"/>
                <a:gd name="T96" fmla="*/ 105 w 697"/>
                <a:gd name="T97" fmla="*/ 1369 h 1954"/>
                <a:gd name="T98" fmla="*/ 161 w 697"/>
                <a:gd name="T99" fmla="*/ 1379 h 1954"/>
                <a:gd name="T100" fmla="*/ 194 w 697"/>
                <a:gd name="T101" fmla="*/ 1600 h 1954"/>
                <a:gd name="T102" fmla="*/ 485 w 697"/>
                <a:gd name="T103" fmla="*/ 619 h 1954"/>
                <a:gd name="T104" fmla="*/ 263 w 697"/>
                <a:gd name="T105" fmla="*/ 876 h 1954"/>
                <a:gd name="T106" fmla="*/ 196 w 697"/>
                <a:gd name="T107" fmla="*/ 1092 h 1954"/>
                <a:gd name="T108" fmla="*/ 229 w 697"/>
                <a:gd name="T109" fmla="*/ 1371 h 1954"/>
                <a:gd name="T110" fmla="*/ 458 w 697"/>
                <a:gd name="T111" fmla="*/ 1326 h 1954"/>
                <a:gd name="T112" fmla="*/ 176 w 697"/>
                <a:gd name="T113" fmla="*/ 1384 h 1954"/>
                <a:gd name="T114" fmla="*/ 359 w 697"/>
                <a:gd name="T115" fmla="*/ 1462 h 1954"/>
                <a:gd name="T116" fmla="*/ 415 w 697"/>
                <a:gd name="T117" fmla="*/ 1444 h 1954"/>
                <a:gd name="T118" fmla="*/ 480 w 697"/>
                <a:gd name="T119" fmla="*/ 1497 h 1954"/>
                <a:gd name="T120" fmla="*/ 410 w 697"/>
                <a:gd name="T121" fmla="*/ 1696 h 1954"/>
                <a:gd name="T122" fmla="*/ 299 w 697"/>
                <a:gd name="T123" fmla="*/ 160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EditPoints="1"/>
            </p:cNvSpPr>
            <p:nvPr/>
          </p:nvSpPr>
          <p:spPr bwMode="auto">
            <a:xfrm>
              <a:off x="1133752" y="1810138"/>
              <a:ext cx="2762941" cy="4746626"/>
            </a:xfrm>
            <a:custGeom>
              <a:avLst/>
              <a:gdLst>
                <a:gd name="T0" fmla="*/ 790 w 869"/>
                <a:gd name="T1" fmla="*/ 130 h 1495"/>
                <a:gd name="T2" fmla="*/ 705 w 869"/>
                <a:gd name="T3" fmla="*/ 169 h 1495"/>
                <a:gd name="T4" fmla="*/ 639 w 869"/>
                <a:gd name="T5" fmla="*/ 231 h 1495"/>
                <a:gd name="T6" fmla="*/ 637 w 869"/>
                <a:gd name="T7" fmla="*/ 130 h 1495"/>
                <a:gd name="T8" fmla="*/ 574 w 869"/>
                <a:gd name="T9" fmla="*/ 182 h 1495"/>
                <a:gd name="T10" fmla="*/ 547 w 869"/>
                <a:gd name="T11" fmla="*/ 413 h 1495"/>
                <a:gd name="T12" fmla="*/ 515 w 869"/>
                <a:gd name="T13" fmla="*/ 335 h 1495"/>
                <a:gd name="T14" fmla="*/ 503 w 869"/>
                <a:gd name="T15" fmla="*/ 448 h 1495"/>
                <a:gd name="T16" fmla="*/ 451 w 869"/>
                <a:gd name="T17" fmla="*/ 308 h 1495"/>
                <a:gd name="T18" fmla="*/ 414 w 869"/>
                <a:gd name="T19" fmla="*/ 222 h 1495"/>
                <a:gd name="T20" fmla="*/ 389 w 869"/>
                <a:gd name="T21" fmla="*/ 228 h 1495"/>
                <a:gd name="T22" fmla="*/ 418 w 869"/>
                <a:gd name="T23" fmla="*/ 612 h 1495"/>
                <a:gd name="T24" fmla="*/ 398 w 869"/>
                <a:gd name="T25" fmla="*/ 592 h 1495"/>
                <a:gd name="T26" fmla="*/ 307 w 869"/>
                <a:gd name="T27" fmla="*/ 255 h 1495"/>
                <a:gd name="T28" fmla="*/ 346 w 869"/>
                <a:gd name="T29" fmla="*/ 556 h 1495"/>
                <a:gd name="T30" fmla="*/ 308 w 869"/>
                <a:gd name="T31" fmla="*/ 549 h 1495"/>
                <a:gd name="T32" fmla="*/ 346 w 869"/>
                <a:gd name="T33" fmla="*/ 728 h 1495"/>
                <a:gd name="T34" fmla="*/ 309 w 869"/>
                <a:gd name="T35" fmla="*/ 676 h 1495"/>
                <a:gd name="T36" fmla="*/ 199 w 869"/>
                <a:gd name="T37" fmla="*/ 493 h 1495"/>
                <a:gd name="T38" fmla="*/ 201 w 869"/>
                <a:gd name="T39" fmla="*/ 597 h 1495"/>
                <a:gd name="T40" fmla="*/ 290 w 869"/>
                <a:gd name="T41" fmla="*/ 871 h 1495"/>
                <a:gd name="T42" fmla="*/ 185 w 869"/>
                <a:gd name="T43" fmla="*/ 736 h 1495"/>
                <a:gd name="T44" fmla="*/ 251 w 869"/>
                <a:gd name="T45" fmla="*/ 912 h 1495"/>
                <a:gd name="T46" fmla="*/ 172 w 869"/>
                <a:gd name="T47" fmla="*/ 836 h 1495"/>
                <a:gd name="T48" fmla="*/ 50 w 869"/>
                <a:gd name="T49" fmla="*/ 678 h 1495"/>
                <a:gd name="T50" fmla="*/ 183 w 869"/>
                <a:gd name="T51" fmla="*/ 971 h 1495"/>
                <a:gd name="T52" fmla="*/ 140 w 869"/>
                <a:gd name="T53" fmla="*/ 945 h 1495"/>
                <a:gd name="T54" fmla="*/ 86 w 869"/>
                <a:gd name="T55" fmla="*/ 972 h 1495"/>
                <a:gd name="T56" fmla="*/ 101 w 869"/>
                <a:gd name="T57" fmla="*/ 1028 h 1495"/>
                <a:gd name="T58" fmla="*/ 28 w 869"/>
                <a:gd name="T59" fmla="*/ 1019 h 1495"/>
                <a:gd name="T60" fmla="*/ 145 w 869"/>
                <a:gd name="T61" fmla="*/ 1217 h 1495"/>
                <a:gd name="T62" fmla="*/ 104 w 869"/>
                <a:gd name="T63" fmla="*/ 1246 h 1495"/>
                <a:gd name="T64" fmla="*/ 30 w 869"/>
                <a:gd name="T65" fmla="*/ 1253 h 1495"/>
                <a:gd name="T66" fmla="*/ 388 w 869"/>
                <a:gd name="T67" fmla="*/ 1373 h 1495"/>
                <a:gd name="T68" fmla="*/ 510 w 869"/>
                <a:gd name="T69" fmla="*/ 1288 h 1495"/>
                <a:gd name="T70" fmla="*/ 499 w 869"/>
                <a:gd name="T71" fmla="*/ 1232 h 1495"/>
                <a:gd name="T72" fmla="*/ 257 w 869"/>
                <a:gd name="T73" fmla="*/ 1291 h 1495"/>
                <a:gd name="T74" fmla="*/ 253 w 869"/>
                <a:gd name="T75" fmla="*/ 1269 h 1495"/>
                <a:gd name="T76" fmla="*/ 523 w 869"/>
                <a:gd name="T77" fmla="*/ 1064 h 1495"/>
                <a:gd name="T78" fmla="*/ 221 w 869"/>
                <a:gd name="T79" fmla="*/ 1221 h 1495"/>
                <a:gd name="T80" fmla="*/ 370 w 869"/>
                <a:gd name="T81" fmla="*/ 1091 h 1495"/>
                <a:gd name="T82" fmla="*/ 491 w 869"/>
                <a:gd name="T83" fmla="*/ 925 h 1495"/>
                <a:gd name="T84" fmla="*/ 306 w 869"/>
                <a:gd name="T85" fmla="*/ 995 h 1495"/>
                <a:gd name="T86" fmla="*/ 392 w 869"/>
                <a:gd name="T87" fmla="*/ 893 h 1495"/>
                <a:gd name="T88" fmla="*/ 468 w 869"/>
                <a:gd name="T89" fmla="*/ 824 h 1495"/>
                <a:gd name="T90" fmla="*/ 325 w 869"/>
                <a:gd name="T91" fmla="*/ 885 h 1495"/>
                <a:gd name="T92" fmla="*/ 518 w 869"/>
                <a:gd name="T93" fmla="*/ 731 h 1495"/>
                <a:gd name="T94" fmla="*/ 500 w 869"/>
                <a:gd name="T95" fmla="*/ 698 h 1495"/>
                <a:gd name="T96" fmla="*/ 730 w 869"/>
                <a:gd name="T97" fmla="*/ 537 h 1495"/>
                <a:gd name="T98" fmla="*/ 469 w 869"/>
                <a:gd name="T99" fmla="*/ 612 h 1495"/>
                <a:gd name="T100" fmla="*/ 578 w 869"/>
                <a:gd name="T101" fmla="*/ 545 h 1495"/>
                <a:gd name="T102" fmla="*/ 521 w 869"/>
                <a:gd name="T103" fmla="*/ 510 h 1495"/>
                <a:gd name="T104" fmla="*/ 696 w 869"/>
                <a:gd name="T105" fmla="*/ 419 h 1495"/>
                <a:gd name="T106" fmla="*/ 663 w 869"/>
                <a:gd name="T107" fmla="*/ 384 h 1495"/>
                <a:gd name="T108" fmla="*/ 621 w 869"/>
                <a:gd name="T109" fmla="*/ 355 h 1495"/>
                <a:gd name="T110" fmla="*/ 723 w 869"/>
                <a:gd name="T111" fmla="*/ 245 h 1495"/>
                <a:gd name="T112" fmla="*/ 220 w 869"/>
                <a:gd name="T113" fmla="*/ 736 h 1495"/>
                <a:gd name="T114" fmla="*/ 45 w 869"/>
                <a:gd name="T115" fmla="*/ 1233 h 1495"/>
                <a:gd name="T116" fmla="*/ 246 w 869"/>
                <a:gd name="T117" fmla="*/ 1341 h 1495"/>
                <a:gd name="T118" fmla="*/ 510 w 869"/>
                <a:gd name="T119" fmla="*/ 941 h 1495"/>
                <a:gd name="T120" fmla="*/ 264 w 869"/>
                <a:gd name="T121" fmla="*/ 1080 h 1495"/>
                <a:gd name="T122" fmla="*/ 537 w 869"/>
                <a:gd name="T123" fmla="*/ 644 h 1495"/>
                <a:gd name="T124" fmla="*/ 671 w 869"/>
                <a:gd name="T125" fmla="*/ 23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smtClean="0"/>
              <a:t>3/11/2018</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7951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2557A-7053-4340-A874-8AB926A8EDA1}"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a:p>
        </p:txBody>
      </p:sp>
    </p:spTree>
    <p:extLst>
      <p:ext uri="{BB962C8B-B14F-4D97-AF65-F5344CB8AC3E}">
        <p14:creationId xmlns:p14="http://schemas.microsoft.com/office/powerpoint/2010/main" val="17221177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gd name="T0" fmla="*/ 2873 w 3845"/>
              <a:gd name="T1" fmla="*/ 769 h 2161"/>
              <a:gd name="T2" fmla="*/ 2908 w 3845"/>
              <a:gd name="T3" fmla="*/ 265 h 2161"/>
              <a:gd name="T4" fmla="*/ 2697 w 3845"/>
              <a:gd name="T5" fmla="*/ 41 h 2161"/>
              <a:gd name="T6" fmla="*/ 2505 w 3845"/>
              <a:gd name="T7" fmla="*/ 304 h 2161"/>
              <a:gd name="T8" fmla="*/ 2002 w 3845"/>
              <a:gd name="T9" fmla="*/ 68 h 2161"/>
              <a:gd name="T10" fmla="*/ 2199 w 3845"/>
              <a:gd name="T11" fmla="*/ 549 h 2161"/>
              <a:gd name="T12" fmla="*/ 2975 w 3845"/>
              <a:gd name="T13" fmla="*/ 142 h 2161"/>
              <a:gd name="T14" fmla="*/ 2877 w 3845"/>
              <a:gd name="T15" fmla="*/ 407 h 2161"/>
              <a:gd name="T16" fmla="*/ 736 w 3845"/>
              <a:gd name="T17" fmla="*/ 516 h 2161"/>
              <a:gd name="T18" fmla="*/ 564 w 3845"/>
              <a:gd name="T19" fmla="*/ 350 h 2161"/>
              <a:gd name="T20" fmla="*/ 350 w 3845"/>
              <a:gd name="T21" fmla="*/ 133 h 2161"/>
              <a:gd name="T22" fmla="*/ 263 w 3845"/>
              <a:gd name="T23" fmla="*/ 231 h 2161"/>
              <a:gd name="T24" fmla="*/ 184 w 3845"/>
              <a:gd name="T25" fmla="*/ 382 h 2161"/>
              <a:gd name="T26" fmla="*/ 102 w 3845"/>
              <a:gd name="T27" fmla="*/ 740 h 2161"/>
              <a:gd name="T28" fmla="*/ 474 w 3845"/>
              <a:gd name="T29" fmla="*/ 1252 h 2161"/>
              <a:gd name="T30" fmla="*/ 667 w 3845"/>
              <a:gd name="T31" fmla="*/ 952 h 2161"/>
              <a:gd name="T32" fmla="*/ 370 w 3845"/>
              <a:gd name="T33" fmla="*/ 797 h 2161"/>
              <a:gd name="T34" fmla="*/ 3659 w 3845"/>
              <a:gd name="T35" fmla="*/ 158 h 2161"/>
              <a:gd name="T36" fmla="*/ 3359 w 3845"/>
              <a:gd name="T37" fmla="*/ 535 h 2161"/>
              <a:gd name="T38" fmla="*/ 3218 w 3845"/>
              <a:gd name="T39" fmla="*/ 501 h 2161"/>
              <a:gd name="T40" fmla="*/ 3042 w 3845"/>
              <a:gd name="T41" fmla="*/ 1564 h 2161"/>
              <a:gd name="T42" fmla="*/ 3240 w 3845"/>
              <a:gd name="T43" fmla="*/ 1427 h 2161"/>
              <a:gd name="T44" fmla="*/ 3433 w 3845"/>
              <a:gd name="T45" fmla="*/ 1177 h 2161"/>
              <a:gd name="T46" fmla="*/ 3768 w 3845"/>
              <a:gd name="T47" fmla="*/ 830 h 2161"/>
              <a:gd name="T48" fmla="*/ 3018 w 3845"/>
              <a:gd name="T49" fmla="*/ 1695 h 2161"/>
              <a:gd name="T50" fmla="*/ 3265 w 3845"/>
              <a:gd name="T51" fmla="*/ 991 h 2161"/>
              <a:gd name="T52" fmla="*/ 2345 w 3845"/>
              <a:gd name="T53" fmla="*/ 1470 h 2161"/>
              <a:gd name="T54" fmla="*/ 2247 w 3845"/>
              <a:gd name="T55" fmla="*/ 1319 h 2161"/>
              <a:gd name="T56" fmla="*/ 2144 w 3845"/>
              <a:gd name="T57" fmla="*/ 1297 h 2161"/>
              <a:gd name="T58" fmla="*/ 1989 w 3845"/>
              <a:gd name="T59" fmla="*/ 939 h 2161"/>
              <a:gd name="T60" fmla="*/ 1705 w 3845"/>
              <a:gd name="T61" fmla="*/ 577 h 2161"/>
              <a:gd name="T62" fmla="*/ 1657 w 3845"/>
              <a:gd name="T63" fmla="*/ 850 h 2161"/>
              <a:gd name="T64" fmla="*/ 1477 w 3845"/>
              <a:gd name="T65" fmla="*/ 971 h 2161"/>
              <a:gd name="T66" fmla="*/ 1469 w 3845"/>
              <a:gd name="T67" fmla="*/ 1184 h 2161"/>
              <a:gd name="T68" fmla="*/ 1670 w 3845"/>
              <a:gd name="T69" fmla="*/ 1381 h 2161"/>
              <a:gd name="T70" fmla="*/ 2035 w 3845"/>
              <a:gd name="T71" fmla="*/ 1287 h 2161"/>
              <a:gd name="T72" fmla="*/ 2408 w 3845"/>
              <a:gd name="T73" fmla="*/ 1259 h 2161"/>
              <a:gd name="T74" fmla="*/ 1143 w 3845"/>
              <a:gd name="T75" fmla="*/ 681 h 2161"/>
              <a:gd name="T76" fmla="*/ 1144 w 3845"/>
              <a:gd name="T77" fmla="*/ 413 h 2161"/>
              <a:gd name="T78" fmla="*/ 1368 w 3845"/>
              <a:gd name="T79" fmla="*/ 153 h 2161"/>
              <a:gd name="T80" fmla="*/ 1094 w 3845"/>
              <a:gd name="T81" fmla="*/ 132 h 2161"/>
              <a:gd name="T82" fmla="*/ 837 w 3845"/>
              <a:gd name="T83" fmla="*/ 471 h 2161"/>
              <a:gd name="T84" fmla="*/ 1012 w 3845"/>
              <a:gd name="T85" fmla="*/ 930 h 2161"/>
              <a:gd name="T86" fmla="*/ 0 w 3845"/>
              <a:gd name="T87" fmla="*/ 1441 h 2161"/>
              <a:gd name="T88" fmla="*/ 3664 w 3845"/>
              <a:gd name="T89" fmla="*/ 1832 h 2161"/>
              <a:gd name="T90" fmla="*/ 3369 w 3845"/>
              <a:gd name="T91" fmla="*/ 1933 h 2161"/>
              <a:gd name="T92" fmla="*/ 3078 w 3845"/>
              <a:gd name="T93" fmla="*/ 2049 h 2161"/>
              <a:gd name="T94" fmla="*/ 3512 w 3845"/>
              <a:gd name="T95" fmla="*/ 2039 h 2161"/>
              <a:gd name="T96" fmla="*/ 2496 w 3845"/>
              <a:gd name="T97" fmla="*/ 1981 h 2161"/>
              <a:gd name="T98" fmla="*/ 2327 w 3845"/>
              <a:gd name="T99" fmla="*/ 2077 h 2161"/>
              <a:gd name="T100" fmla="*/ 1767 w 3845"/>
              <a:gd name="T101" fmla="*/ 1661 h 2161"/>
              <a:gd name="T102" fmla="*/ 1018 w 3845"/>
              <a:gd name="T103" fmla="*/ 1601 h 2161"/>
              <a:gd name="T104" fmla="*/ 949 w 3845"/>
              <a:gd name="T105" fmla="*/ 1514 h 2161"/>
              <a:gd name="T106" fmla="*/ 480 w 3845"/>
              <a:gd name="T107" fmla="*/ 1711 h 2161"/>
              <a:gd name="T108" fmla="*/ 232 w 3845"/>
              <a:gd name="T109" fmla="*/ 1723 h 2161"/>
              <a:gd name="T110" fmla="*/ 519 w 3845"/>
              <a:gd name="T111" fmla="*/ 1982 h 2161"/>
              <a:gd name="T112" fmla="*/ 426 w 3845"/>
              <a:gd name="T113" fmla="*/ 1849 h 2161"/>
              <a:gd name="T114" fmla="*/ 693 w 3845"/>
              <a:gd name="T115" fmla="*/ 1700 h 2161"/>
              <a:gd name="T116" fmla="*/ 297 w 3845"/>
              <a:gd name="T117" fmla="*/ 1740 h 2161"/>
              <a:gd name="T118" fmla="*/ 1458 w 3845"/>
              <a:gd name="T119" fmla="*/ 1723 h 2161"/>
              <a:gd name="T120" fmla="*/ 135 w 3845"/>
              <a:gd name="T121" fmla="*/ 1484 h 2161"/>
              <a:gd name="T122" fmla="*/ 239 w 3845"/>
              <a:gd name="T123" fmla="*/ 1345 h 2161"/>
              <a:gd name="T124" fmla="*/ 1152 w 3845"/>
              <a:gd name="T125" fmla="*/ 2131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a:spLocks/>
            </p:cNvSpPr>
            <p:nvPr/>
          </p:nvSpPr>
          <p:spPr bwMode="auto">
            <a:xfrm>
              <a:off x="2452688" y="1262063"/>
              <a:ext cx="7286625" cy="4333875"/>
            </a:xfrm>
            <a:custGeom>
              <a:avLst/>
              <a:gdLst>
                <a:gd name="T0" fmla="*/ 200 w 4590"/>
                <a:gd name="T1" fmla="*/ 0 h 2730"/>
                <a:gd name="T2" fmla="*/ 4390 w 4590"/>
                <a:gd name="T3" fmla="*/ 0 h 2730"/>
                <a:gd name="T4" fmla="*/ 4430 w 4590"/>
                <a:gd name="T5" fmla="*/ 4 h 2730"/>
                <a:gd name="T6" fmla="*/ 4468 w 4590"/>
                <a:gd name="T7" fmla="*/ 15 h 2730"/>
                <a:gd name="T8" fmla="*/ 4501 w 4590"/>
                <a:gd name="T9" fmla="*/ 33 h 2730"/>
                <a:gd name="T10" fmla="*/ 4532 w 4590"/>
                <a:gd name="T11" fmla="*/ 59 h 2730"/>
                <a:gd name="T12" fmla="*/ 4555 w 4590"/>
                <a:gd name="T13" fmla="*/ 88 h 2730"/>
                <a:gd name="T14" fmla="*/ 4575 w 4590"/>
                <a:gd name="T15" fmla="*/ 123 h 2730"/>
                <a:gd name="T16" fmla="*/ 4586 w 4590"/>
                <a:gd name="T17" fmla="*/ 160 h 2730"/>
                <a:gd name="T18" fmla="*/ 4590 w 4590"/>
                <a:gd name="T19" fmla="*/ 201 h 2730"/>
                <a:gd name="T20" fmla="*/ 4590 w 4590"/>
                <a:gd name="T21" fmla="*/ 2529 h 2730"/>
                <a:gd name="T22" fmla="*/ 4586 w 4590"/>
                <a:gd name="T23" fmla="*/ 2570 h 2730"/>
                <a:gd name="T24" fmla="*/ 4575 w 4590"/>
                <a:gd name="T25" fmla="*/ 2607 h 2730"/>
                <a:gd name="T26" fmla="*/ 4555 w 4590"/>
                <a:gd name="T27" fmla="*/ 2642 h 2730"/>
                <a:gd name="T28" fmla="*/ 4532 w 4590"/>
                <a:gd name="T29" fmla="*/ 2672 h 2730"/>
                <a:gd name="T30" fmla="*/ 4501 w 4590"/>
                <a:gd name="T31" fmla="*/ 2697 h 2730"/>
                <a:gd name="T32" fmla="*/ 4468 w 4590"/>
                <a:gd name="T33" fmla="*/ 2715 h 2730"/>
                <a:gd name="T34" fmla="*/ 4430 w 4590"/>
                <a:gd name="T35" fmla="*/ 2726 h 2730"/>
                <a:gd name="T36" fmla="*/ 4390 w 4590"/>
                <a:gd name="T37" fmla="*/ 2730 h 2730"/>
                <a:gd name="T38" fmla="*/ 200 w 4590"/>
                <a:gd name="T39" fmla="*/ 2730 h 2730"/>
                <a:gd name="T40" fmla="*/ 160 w 4590"/>
                <a:gd name="T41" fmla="*/ 2726 h 2730"/>
                <a:gd name="T42" fmla="*/ 122 w 4590"/>
                <a:gd name="T43" fmla="*/ 2715 h 2730"/>
                <a:gd name="T44" fmla="*/ 89 w 4590"/>
                <a:gd name="T45" fmla="*/ 2697 h 2730"/>
                <a:gd name="T46" fmla="*/ 58 w 4590"/>
                <a:gd name="T47" fmla="*/ 2672 h 2730"/>
                <a:gd name="T48" fmla="*/ 35 w 4590"/>
                <a:gd name="T49" fmla="*/ 2642 h 2730"/>
                <a:gd name="T50" fmla="*/ 15 w 4590"/>
                <a:gd name="T51" fmla="*/ 2607 h 2730"/>
                <a:gd name="T52" fmla="*/ 4 w 4590"/>
                <a:gd name="T53" fmla="*/ 2570 h 2730"/>
                <a:gd name="T54" fmla="*/ 0 w 4590"/>
                <a:gd name="T55" fmla="*/ 2529 h 2730"/>
                <a:gd name="T56" fmla="*/ 0 w 4590"/>
                <a:gd name="T57" fmla="*/ 201 h 2730"/>
                <a:gd name="T58" fmla="*/ 4 w 4590"/>
                <a:gd name="T59" fmla="*/ 160 h 2730"/>
                <a:gd name="T60" fmla="*/ 15 w 4590"/>
                <a:gd name="T61" fmla="*/ 123 h 2730"/>
                <a:gd name="T62" fmla="*/ 35 w 4590"/>
                <a:gd name="T63" fmla="*/ 88 h 2730"/>
                <a:gd name="T64" fmla="*/ 58 w 4590"/>
                <a:gd name="T65" fmla="*/ 59 h 2730"/>
                <a:gd name="T66" fmla="*/ 89 w 4590"/>
                <a:gd name="T67" fmla="*/ 33 h 2730"/>
                <a:gd name="T68" fmla="*/ 122 w 4590"/>
                <a:gd name="T69" fmla="*/ 15 h 2730"/>
                <a:gd name="T70" fmla="*/ 160 w 4590"/>
                <a:gd name="T71" fmla="*/ 4 h 2730"/>
                <a:gd name="T72" fmla="*/ 200 w 4590"/>
                <a:gd name="T73" fmla="*/ 0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64"/>
            <p:cNvSpPr>
              <a:spLocks noEditPoints="1"/>
            </p:cNvSpPr>
            <p:nvPr/>
          </p:nvSpPr>
          <p:spPr bwMode="auto">
            <a:xfrm>
              <a:off x="2643188" y="1452563"/>
              <a:ext cx="6905625" cy="3952875"/>
            </a:xfrm>
            <a:custGeom>
              <a:avLst/>
              <a:gdLst>
                <a:gd name="T0" fmla="*/ 80 w 4350"/>
                <a:gd name="T1" fmla="*/ 28 h 2490"/>
                <a:gd name="T2" fmla="*/ 63 w 4350"/>
                <a:gd name="T3" fmla="*/ 30 h 2490"/>
                <a:gd name="T4" fmla="*/ 50 w 4350"/>
                <a:gd name="T5" fmla="*/ 38 h 2490"/>
                <a:gd name="T6" fmla="*/ 38 w 4350"/>
                <a:gd name="T7" fmla="*/ 49 h 2490"/>
                <a:gd name="T8" fmla="*/ 30 w 4350"/>
                <a:gd name="T9" fmla="*/ 63 h 2490"/>
                <a:gd name="T10" fmla="*/ 28 w 4350"/>
                <a:gd name="T11" fmla="*/ 79 h 2490"/>
                <a:gd name="T12" fmla="*/ 28 w 4350"/>
                <a:gd name="T13" fmla="*/ 2411 h 2490"/>
                <a:gd name="T14" fmla="*/ 30 w 4350"/>
                <a:gd name="T15" fmla="*/ 2427 h 2490"/>
                <a:gd name="T16" fmla="*/ 38 w 4350"/>
                <a:gd name="T17" fmla="*/ 2441 h 2490"/>
                <a:gd name="T18" fmla="*/ 50 w 4350"/>
                <a:gd name="T19" fmla="*/ 2452 h 2490"/>
                <a:gd name="T20" fmla="*/ 63 w 4350"/>
                <a:gd name="T21" fmla="*/ 2460 h 2490"/>
                <a:gd name="T22" fmla="*/ 80 w 4350"/>
                <a:gd name="T23" fmla="*/ 2462 h 2490"/>
                <a:gd name="T24" fmla="*/ 4270 w 4350"/>
                <a:gd name="T25" fmla="*/ 2462 h 2490"/>
                <a:gd name="T26" fmla="*/ 4287 w 4350"/>
                <a:gd name="T27" fmla="*/ 2460 h 2490"/>
                <a:gd name="T28" fmla="*/ 4300 w 4350"/>
                <a:gd name="T29" fmla="*/ 2452 h 2490"/>
                <a:gd name="T30" fmla="*/ 4312 w 4350"/>
                <a:gd name="T31" fmla="*/ 2441 h 2490"/>
                <a:gd name="T32" fmla="*/ 4320 w 4350"/>
                <a:gd name="T33" fmla="*/ 2427 h 2490"/>
                <a:gd name="T34" fmla="*/ 4322 w 4350"/>
                <a:gd name="T35" fmla="*/ 2411 h 2490"/>
                <a:gd name="T36" fmla="*/ 4322 w 4350"/>
                <a:gd name="T37" fmla="*/ 79 h 2490"/>
                <a:gd name="T38" fmla="*/ 4320 w 4350"/>
                <a:gd name="T39" fmla="*/ 63 h 2490"/>
                <a:gd name="T40" fmla="*/ 4312 w 4350"/>
                <a:gd name="T41" fmla="*/ 49 h 2490"/>
                <a:gd name="T42" fmla="*/ 4300 w 4350"/>
                <a:gd name="T43" fmla="*/ 38 h 2490"/>
                <a:gd name="T44" fmla="*/ 4287 w 4350"/>
                <a:gd name="T45" fmla="*/ 30 h 2490"/>
                <a:gd name="T46" fmla="*/ 4270 w 4350"/>
                <a:gd name="T47" fmla="*/ 28 h 2490"/>
                <a:gd name="T48" fmla="*/ 80 w 4350"/>
                <a:gd name="T49" fmla="*/ 28 h 2490"/>
                <a:gd name="T50" fmla="*/ 80 w 4350"/>
                <a:gd name="T51" fmla="*/ 0 h 2490"/>
                <a:gd name="T52" fmla="*/ 4270 w 4350"/>
                <a:gd name="T53" fmla="*/ 0 h 2490"/>
                <a:gd name="T54" fmla="*/ 4295 w 4350"/>
                <a:gd name="T55" fmla="*/ 4 h 2490"/>
                <a:gd name="T56" fmla="*/ 4317 w 4350"/>
                <a:gd name="T57" fmla="*/ 16 h 2490"/>
                <a:gd name="T58" fmla="*/ 4334 w 4350"/>
                <a:gd name="T59" fmla="*/ 33 h 2490"/>
                <a:gd name="T60" fmla="*/ 4346 w 4350"/>
                <a:gd name="T61" fmla="*/ 54 h 2490"/>
                <a:gd name="T62" fmla="*/ 4350 w 4350"/>
                <a:gd name="T63" fmla="*/ 79 h 2490"/>
                <a:gd name="T64" fmla="*/ 4350 w 4350"/>
                <a:gd name="T65" fmla="*/ 2411 h 2490"/>
                <a:gd name="T66" fmla="*/ 4346 w 4350"/>
                <a:gd name="T67" fmla="*/ 2436 h 2490"/>
                <a:gd name="T68" fmla="*/ 4334 w 4350"/>
                <a:gd name="T69" fmla="*/ 2457 h 2490"/>
                <a:gd name="T70" fmla="*/ 4317 w 4350"/>
                <a:gd name="T71" fmla="*/ 2474 h 2490"/>
                <a:gd name="T72" fmla="*/ 4295 w 4350"/>
                <a:gd name="T73" fmla="*/ 2486 h 2490"/>
                <a:gd name="T74" fmla="*/ 4270 w 4350"/>
                <a:gd name="T75" fmla="*/ 2490 h 2490"/>
                <a:gd name="T76" fmla="*/ 80 w 4350"/>
                <a:gd name="T77" fmla="*/ 2490 h 2490"/>
                <a:gd name="T78" fmla="*/ 55 w 4350"/>
                <a:gd name="T79" fmla="*/ 2486 h 2490"/>
                <a:gd name="T80" fmla="*/ 33 w 4350"/>
                <a:gd name="T81" fmla="*/ 2474 h 2490"/>
                <a:gd name="T82" fmla="*/ 16 w 4350"/>
                <a:gd name="T83" fmla="*/ 2457 h 2490"/>
                <a:gd name="T84" fmla="*/ 4 w 4350"/>
                <a:gd name="T85" fmla="*/ 2436 h 2490"/>
                <a:gd name="T86" fmla="*/ 0 w 4350"/>
                <a:gd name="T87" fmla="*/ 2411 h 2490"/>
                <a:gd name="T88" fmla="*/ 0 w 4350"/>
                <a:gd name="T89" fmla="*/ 79 h 2490"/>
                <a:gd name="T90" fmla="*/ 4 w 4350"/>
                <a:gd name="T91" fmla="*/ 54 h 2490"/>
                <a:gd name="T92" fmla="*/ 16 w 4350"/>
                <a:gd name="T93" fmla="*/ 33 h 2490"/>
                <a:gd name="T94" fmla="*/ 33 w 4350"/>
                <a:gd name="T95" fmla="*/ 16 h 2490"/>
                <a:gd name="T96" fmla="*/ 55 w 4350"/>
                <a:gd name="T97" fmla="*/ 4 h 2490"/>
                <a:gd name="T98" fmla="*/ 80 w 4350"/>
                <a:gd name="T99" fmla="*/ 0 h 2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smtClean="0"/>
              <a:pPr/>
              <a:t>3/11/2018</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smtClean="0"/>
              <a:pPr/>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245812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02557A-7053-4340-A874-8AB926A8EDA1}"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a:p>
        </p:txBody>
      </p:sp>
    </p:spTree>
    <p:extLst>
      <p:ext uri="{BB962C8B-B14F-4D97-AF65-F5344CB8AC3E}">
        <p14:creationId xmlns:p14="http://schemas.microsoft.com/office/powerpoint/2010/main" val="30560967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02557A-7053-4340-A874-8AB926A8EDA1}" type="datetimeFigureOut">
              <a:rPr lang="en-US" smtClean="0"/>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a:p>
        </p:txBody>
      </p:sp>
    </p:spTree>
    <p:extLst>
      <p:ext uri="{BB962C8B-B14F-4D97-AF65-F5344CB8AC3E}">
        <p14:creationId xmlns:p14="http://schemas.microsoft.com/office/powerpoint/2010/main" val="15640041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02557A-7053-4340-A874-8AB926A8EDA1}" type="datetimeFigureOut">
              <a:rPr lang="en-US" smtClean="0"/>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a:p>
        </p:txBody>
      </p:sp>
    </p:spTree>
    <p:extLst>
      <p:ext uri="{BB962C8B-B14F-4D97-AF65-F5344CB8AC3E}">
        <p14:creationId xmlns:p14="http://schemas.microsoft.com/office/powerpoint/2010/main" val="7850988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gd name="T0" fmla="*/ 7 w 697"/>
                <a:gd name="T1" fmla="*/ 881 h 1954"/>
                <a:gd name="T2" fmla="*/ 87 w 697"/>
                <a:gd name="T3" fmla="*/ 1024 h 1954"/>
                <a:gd name="T4" fmla="*/ 77 w 697"/>
                <a:gd name="T5" fmla="*/ 866 h 1954"/>
                <a:gd name="T6" fmla="*/ 80 w 697"/>
                <a:gd name="T7" fmla="*/ 775 h 1954"/>
                <a:gd name="T8" fmla="*/ 85 w 697"/>
                <a:gd name="T9" fmla="*/ 692 h 1954"/>
                <a:gd name="T10" fmla="*/ 62 w 697"/>
                <a:gd name="T11" fmla="*/ 614 h 1954"/>
                <a:gd name="T12" fmla="*/ 82 w 697"/>
                <a:gd name="T13" fmla="*/ 559 h 1954"/>
                <a:gd name="T14" fmla="*/ 213 w 697"/>
                <a:gd name="T15" fmla="*/ 762 h 1954"/>
                <a:gd name="T16" fmla="*/ 215 w 697"/>
                <a:gd name="T17" fmla="*/ 692 h 1954"/>
                <a:gd name="T18" fmla="*/ 261 w 697"/>
                <a:gd name="T19" fmla="*/ 712 h 1954"/>
                <a:gd name="T20" fmla="*/ 223 w 697"/>
                <a:gd name="T21" fmla="*/ 491 h 1954"/>
                <a:gd name="T22" fmla="*/ 276 w 697"/>
                <a:gd name="T23" fmla="*/ 468 h 1954"/>
                <a:gd name="T24" fmla="*/ 316 w 697"/>
                <a:gd name="T25" fmla="*/ 475 h 1954"/>
                <a:gd name="T26" fmla="*/ 346 w 697"/>
                <a:gd name="T27" fmla="*/ 229 h 1954"/>
                <a:gd name="T28" fmla="*/ 376 w 697"/>
                <a:gd name="T29" fmla="*/ 380 h 1954"/>
                <a:gd name="T30" fmla="*/ 457 w 697"/>
                <a:gd name="T31" fmla="*/ 292 h 1954"/>
                <a:gd name="T32" fmla="*/ 499 w 697"/>
                <a:gd name="T33" fmla="*/ 271 h 1954"/>
                <a:gd name="T34" fmla="*/ 587 w 697"/>
                <a:gd name="T35" fmla="*/ 68 h 1954"/>
                <a:gd name="T36" fmla="*/ 560 w 697"/>
                <a:gd name="T37" fmla="*/ 259 h 1954"/>
                <a:gd name="T38" fmla="*/ 510 w 697"/>
                <a:gd name="T39" fmla="*/ 405 h 1954"/>
                <a:gd name="T40" fmla="*/ 467 w 697"/>
                <a:gd name="T41" fmla="*/ 508 h 1954"/>
                <a:gd name="T42" fmla="*/ 409 w 697"/>
                <a:gd name="T43" fmla="*/ 586 h 1954"/>
                <a:gd name="T44" fmla="*/ 638 w 697"/>
                <a:gd name="T45" fmla="*/ 317 h 1954"/>
                <a:gd name="T46" fmla="*/ 389 w 697"/>
                <a:gd name="T47" fmla="*/ 659 h 1954"/>
                <a:gd name="T48" fmla="*/ 500 w 697"/>
                <a:gd name="T49" fmla="*/ 611 h 1954"/>
                <a:gd name="T50" fmla="*/ 472 w 697"/>
                <a:gd name="T51" fmla="*/ 672 h 1954"/>
                <a:gd name="T52" fmla="*/ 316 w 697"/>
                <a:gd name="T53" fmla="*/ 888 h 1954"/>
                <a:gd name="T54" fmla="*/ 462 w 697"/>
                <a:gd name="T55" fmla="*/ 719 h 1954"/>
                <a:gd name="T56" fmla="*/ 434 w 697"/>
                <a:gd name="T57" fmla="*/ 808 h 1954"/>
                <a:gd name="T58" fmla="*/ 480 w 697"/>
                <a:gd name="T59" fmla="*/ 818 h 1954"/>
                <a:gd name="T60" fmla="*/ 316 w 697"/>
                <a:gd name="T61" fmla="*/ 1001 h 1954"/>
                <a:gd name="T62" fmla="*/ 545 w 697"/>
                <a:gd name="T63" fmla="*/ 795 h 1954"/>
                <a:gd name="T64" fmla="*/ 425 w 697"/>
                <a:gd name="T65" fmla="*/ 948 h 1954"/>
                <a:gd name="T66" fmla="*/ 402 w 697"/>
                <a:gd name="T67" fmla="*/ 989 h 1954"/>
                <a:gd name="T68" fmla="*/ 427 w 697"/>
                <a:gd name="T69" fmla="*/ 1001 h 1954"/>
                <a:gd name="T70" fmla="*/ 306 w 697"/>
                <a:gd name="T71" fmla="*/ 1200 h 1954"/>
                <a:gd name="T72" fmla="*/ 440 w 697"/>
                <a:gd name="T73" fmla="*/ 1044 h 1954"/>
                <a:gd name="T74" fmla="*/ 427 w 697"/>
                <a:gd name="T75" fmla="*/ 1094 h 1954"/>
                <a:gd name="T76" fmla="*/ 304 w 697"/>
                <a:gd name="T77" fmla="*/ 1291 h 1954"/>
                <a:gd name="T78" fmla="*/ 472 w 697"/>
                <a:gd name="T79" fmla="*/ 1104 h 1954"/>
                <a:gd name="T80" fmla="*/ 581 w 697"/>
                <a:gd name="T81" fmla="*/ 1029 h 1954"/>
                <a:gd name="T82" fmla="*/ 322 w 697"/>
                <a:gd name="T83" fmla="*/ 1404 h 1954"/>
                <a:gd name="T84" fmla="*/ 299 w 697"/>
                <a:gd name="T85" fmla="*/ 1502 h 1954"/>
                <a:gd name="T86" fmla="*/ 545 w 697"/>
                <a:gd name="T87" fmla="*/ 1190 h 1954"/>
                <a:gd name="T88" fmla="*/ 362 w 697"/>
                <a:gd name="T89" fmla="*/ 1613 h 1954"/>
                <a:gd name="T90" fmla="*/ 495 w 697"/>
                <a:gd name="T91" fmla="*/ 1389 h 1954"/>
                <a:gd name="T92" fmla="*/ 418 w 697"/>
                <a:gd name="T93" fmla="*/ 1950 h 1954"/>
                <a:gd name="T94" fmla="*/ 141 w 697"/>
                <a:gd name="T95" fmla="*/ 1497 h 1954"/>
                <a:gd name="T96" fmla="*/ 105 w 697"/>
                <a:gd name="T97" fmla="*/ 1369 h 1954"/>
                <a:gd name="T98" fmla="*/ 161 w 697"/>
                <a:gd name="T99" fmla="*/ 1379 h 1954"/>
                <a:gd name="T100" fmla="*/ 194 w 697"/>
                <a:gd name="T101" fmla="*/ 1600 h 1954"/>
                <a:gd name="T102" fmla="*/ 485 w 697"/>
                <a:gd name="T103" fmla="*/ 619 h 1954"/>
                <a:gd name="T104" fmla="*/ 263 w 697"/>
                <a:gd name="T105" fmla="*/ 876 h 1954"/>
                <a:gd name="T106" fmla="*/ 196 w 697"/>
                <a:gd name="T107" fmla="*/ 1092 h 1954"/>
                <a:gd name="T108" fmla="*/ 229 w 697"/>
                <a:gd name="T109" fmla="*/ 1371 h 1954"/>
                <a:gd name="T110" fmla="*/ 458 w 697"/>
                <a:gd name="T111" fmla="*/ 1326 h 1954"/>
                <a:gd name="T112" fmla="*/ 176 w 697"/>
                <a:gd name="T113" fmla="*/ 1384 h 1954"/>
                <a:gd name="T114" fmla="*/ 359 w 697"/>
                <a:gd name="T115" fmla="*/ 1462 h 1954"/>
                <a:gd name="T116" fmla="*/ 415 w 697"/>
                <a:gd name="T117" fmla="*/ 1444 h 1954"/>
                <a:gd name="T118" fmla="*/ 480 w 697"/>
                <a:gd name="T119" fmla="*/ 1497 h 1954"/>
                <a:gd name="T120" fmla="*/ 410 w 697"/>
                <a:gd name="T121" fmla="*/ 1696 h 1954"/>
                <a:gd name="T122" fmla="*/ 299 w 697"/>
                <a:gd name="T123" fmla="*/ 160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5"/>
            <p:cNvSpPr>
              <a:spLocks noEditPoints="1"/>
            </p:cNvSpPr>
            <p:nvPr/>
          </p:nvSpPr>
          <p:spPr bwMode="auto">
            <a:xfrm>
              <a:off x="1133752" y="1810138"/>
              <a:ext cx="2762941" cy="4746626"/>
            </a:xfrm>
            <a:custGeom>
              <a:avLst/>
              <a:gdLst>
                <a:gd name="T0" fmla="*/ 790 w 869"/>
                <a:gd name="T1" fmla="*/ 130 h 1495"/>
                <a:gd name="T2" fmla="*/ 705 w 869"/>
                <a:gd name="T3" fmla="*/ 169 h 1495"/>
                <a:gd name="T4" fmla="*/ 639 w 869"/>
                <a:gd name="T5" fmla="*/ 231 h 1495"/>
                <a:gd name="T6" fmla="*/ 637 w 869"/>
                <a:gd name="T7" fmla="*/ 130 h 1495"/>
                <a:gd name="T8" fmla="*/ 574 w 869"/>
                <a:gd name="T9" fmla="*/ 182 h 1495"/>
                <a:gd name="T10" fmla="*/ 547 w 869"/>
                <a:gd name="T11" fmla="*/ 413 h 1495"/>
                <a:gd name="T12" fmla="*/ 515 w 869"/>
                <a:gd name="T13" fmla="*/ 335 h 1495"/>
                <a:gd name="T14" fmla="*/ 503 w 869"/>
                <a:gd name="T15" fmla="*/ 448 h 1495"/>
                <a:gd name="T16" fmla="*/ 451 w 869"/>
                <a:gd name="T17" fmla="*/ 308 h 1495"/>
                <a:gd name="T18" fmla="*/ 414 w 869"/>
                <a:gd name="T19" fmla="*/ 222 h 1495"/>
                <a:gd name="T20" fmla="*/ 389 w 869"/>
                <a:gd name="T21" fmla="*/ 228 h 1495"/>
                <a:gd name="T22" fmla="*/ 418 w 869"/>
                <a:gd name="T23" fmla="*/ 612 h 1495"/>
                <a:gd name="T24" fmla="*/ 398 w 869"/>
                <a:gd name="T25" fmla="*/ 592 h 1495"/>
                <a:gd name="T26" fmla="*/ 307 w 869"/>
                <a:gd name="T27" fmla="*/ 255 h 1495"/>
                <a:gd name="T28" fmla="*/ 346 w 869"/>
                <a:gd name="T29" fmla="*/ 556 h 1495"/>
                <a:gd name="T30" fmla="*/ 308 w 869"/>
                <a:gd name="T31" fmla="*/ 549 h 1495"/>
                <a:gd name="T32" fmla="*/ 346 w 869"/>
                <a:gd name="T33" fmla="*/ 728 h 1495"/>
                <a:gd name="T34" fmla="*/ 309 w 869"/>
                <a:gd name="T35" fmla="*/ 676 h 1495"/>
                <a:gd name="T36" fmla="*/ 199 w 869"/>
                <a:gd name="T37" fmla="*/ 493 h 1495"/>
                <a:gd name="T38" fmla="*/ 201 w 869"/>
                <a:gd name="T39" fmla="*/ 597 h 1495"/>
                <a:gd name="T40" fmla="*/ 290 w 869"/>
                <a:gd name="T41" fmla="*/ 871 h 1495"/>
                <a:gd name="T42" fmla="*/ 185 w 869"/>
                <a:gd name="T43" fmla="*/ 736 h 1495"/>
                <a:gd name="T44" fmla="*/ 251 w 869"/>
                <a:gd name="T45" fmla="*/ 912 h 1495"/>
                <a:gd name="T46" fmla="*/ 172 w 869"/>
                <a:gd name="T47" fmla="*/ 836 h 1495"/>
                <a:gd name="T48" fmla="*/ 50 w 869"/>
                <a:gd name="T49" fmla="*/ 678 h 1495"/>
                <a:gd name="T50" fmla="*/ 183 w 869"/>
                <a:gd name="T51" fmla="*/ 971 h 1495"/>
                <a:gd name="T52" fmla="*/ 140 w 869"/>
                <a:gd name="T53" fmla="*/ 945 h 1495"/>
                <a:gd name="T54" fmla="*/ 86 w 869"/>
                <a:gd name="T55" fmla="*/ 972 h 1495"/>
                <a:gd name="T56" fmla="*/ 101 w 869"/>
                <a:gd name="T57" fmla="*/ 1028 h 1495"/>
                <a:gd name="T58" fmla="*/ 28 w 869"/>
                <a:gd name="T59" fmla="*/ 1019 h 1495"/>
                <a:gd name="T60" fmla="*/ 145 w 869"/>
                <a:gd name="T61" fmla="*/ 1217 h 1495"/>
                <a:gd name="T62" fmla="*/ 104 w 869"/>
                <a:gd name="T63" fmla="*/ 1246 h 1495"/>
                <a:gd name="T64" fmla="*/ 30 w 869"/>
                <a:gd name="T65" fmla="*/ 1253 h 1495"/>
                <a:gd name="T66" fmla="*/ 388 w 869"/>
                <a:gd name="T67" fmla="*/ 1373 h 1495"/>
                <a:gd name="T68" fmla="*/ 510 w 869"/>
                <a:gd name="T69" fmla="*/ 1288 h 1495"/>
                <a:gd name="T70" fmla="*/ 499 w 869"/>
                <a:gd name="T71" fmla="*/ 1232 h 1495"/>
                <a:gd name="T72" fmla="*/ 257 w 869"/>
                <a:gd name="T73" fmla="*/ 1291 h 1495"/>
                <a:gd name="T74" fmla="*/ 253 w 869"/>
                <a:gd name="T75" fmla="*/ 1269 h 1495"/>
                <a:gd name="T76" fmla="*/ 523 w 869"/>
                <a:gd name="T77" fmla="*/ 1064 h 1495"/>
                <a:gd name="T78" fmla="*/ 221 w 869"/>
                <a:gd name="T79" fmla="*/ 1221 h 1495"/>
                <a:gd name="T80" fmla="*/ 370 w 869"/>
                <a:gd name="T81" fmla="*/ 1091 h 1495"/>
                <a:gd name="T82" fmla="*/ 491 w 869"/>
                <a:gd name="T83" fmla="*/ 925 h 1495"/>
                <a:gd name="T84" fmla="*/ 306 w 869"/>
                <a:gd name="T85" fmla="*/ 995 h 1495"/>
                <a:gd name="T86" fmla="*/ 392 w 869"/>
                <a:gd name="T87" fmla="*/ 893 h 1495"/>
                <a:gd name="T88" fmla="*/ 468 w 869"/>
                <a:gd name="T89" fmla="*/ 824 h 1495"/>
                <a:gd name="T90" fmla="*/ 325 w 869"/>
                <a:gd name="T91" fmla="*/ 885 h 1495"/>
                <a:gd name="T92" fmla="*/ 518 w 869"/>
                <a:gd name="T93" fmla="*/ 731 h 1495"/>
                <a:gd name="T94" fmla="*/ 500 w 869"/>
                <a:gd name="T95" fmla="*/ 698 h 1495"/>
                <a:gd name="T96" fmla="*/ 730 w 869"/>
                <a:gd name="T97" fmla="*/ 537 h 1495"/>
                <a:gd name="T98" fmla="*/ 469 w 869"/>
                <a:gd name="T99" fmla="*/ 612 h 1495"/>
                <a:gd name="T100" fmla="*/ 578 w 869"/>
                <a:gd name="T101" fmla="*/ 545 h 1495"/>
                <a:gd name="T102" fmla="*/ 521 w 869"/>
                <a:gd name="T103" fmla="*/ 510 h 1495"/>
                <a:gd name="T104" fmla="*/ 696 w 869"/>
                <a:gd name="T105" fmla="*/ 419 h 1495"/>
                <a:gd name="T106" fmla="*/ 663 w 869"/>
                <a:gd name="T107" fmla="*/ 384 h 1495"/>
                <a:gd name="T108" fmla="*/ 621 w 869"/>
                <a:gd name="T109" fmla="*/ 355 h 1495"/>
                <a:gd name="T110" fmla="*/ 723 w 869"/>
                <a:gd name="T111" fmla="*/ 245 h 1495"/>
                <a:gd name="T112" fmla="*/ 220 w 869"/>
                <a:gd name="T113" fmla="*/ 736 h 1495"/>
                <a:gd name="T114" fmla="*/ 45 w 869"/>
                <a:gd name="T115" fmla="*/ 1233 h 1495"/>
                <a:gd name="T116" fmla="*/ 246 w 869"/>
                <a:gd name="T117" fmla="*/ 1341 h 1495"/>
                <a:gd name="T118" fmla="*/ 510 w 869"/>
                <a:gd name="T119" fmla="*/ 941 h 1495"/>
                <a:gd name="T120" fmla="*/ 264 w 869"/>
                <a:gd name="T121" fmla="*/ 1080 h 1495"/>
                <a:gd name="T122" fmla="*/ 537 w 869"/>
                <a:gd name="T123" fmla="*/ 644 h 1495"/>
                <a:gd name="T124" fmla="*/ 671 w 869"/>
                <a:gd name="T125" fmla="*/ 23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B02557A-7053-4340-A874-8AB926A8EDA1}" type="datetimeFigureOut">
              <a:rPr lang="en-US" smtClean="0"/>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a:p>
        </p:txBody>
      </p:sp>
    </p:spTree>
    <p:extLst>
      <p:ext uri="{BB962C8B-B14F-4D97-AF65-F5344CB8AC3E}">
        <p14:creationId xmlns:p14="http://schemas.microsoft.com/office/powerpoint/2010/main" val="17102087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extLst mod="1">
    <p:ext uri="{DCECCB84-F9BA-43D5-87BE-67443E8EF086}">
      <p15:sldGuideLst xmlns=""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Açıklama Yazılı İçerik">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gd name="T0" fmla="*/ 790 w 869"/>
              <a:gd name="T1" fmla="*/ 130 h 1495"/>
              <a:gd name="T2" fmla="*/ 705 w 869"/>
              <a:gd name="T3" fmla="*/ 169 h 1495"/>
              <a:gd name="T4" fmla="*/ 639 w 869"/>
              <a:gd name="T5" fmla="*/ 231 h 1495"/>
              <a:gd name="T6" fmla="*/ 637 w 869"/>
              <a:gd name="T7" fmla="*/ 130 h 1495"/>
              <a:gd name="T8" fmla="*/ 574 w 869"/>
              <a:gd name="T9" fmla="*/ 182 h 1495"/>
              <a:gd name="T10" fmla="*/ 547 w 869"/>
              <a:gd name="T11" fmla="*/ 413 h 1495"/>
              <a:gd name="T12" fmla="*/ 515 w 869"/>
              <a:gd name="T13" fmla="*/ 335 h 1495"/>
              <a:gd name="T14" fmla="*/ 503 w 869"/>
              <a:gd name="T15" fmla="*/ 448 h 1495"/>
              <a:gd name="T16" fmla="*/ 451 w 869"/>
              <a:gd name="T17" fmla="*/ 308 h 1495"/>
              <a:gd name="T18" fmla="*/ 414 w 869"/>
              <a:gd name="T19" fmla="*/ 222 h 1495"/>
              <a:gd name="T20" fmla="*/ 389 w 869"/>
              <a:gd name="T21" fmla="*/ 228 h 1495"/>
              <a:gd name="T22" fmla="*/ 418 w 869"/>
              <a:gd name="T23" fmla="*/ 612 h 1495"/>
              <a:gd name="T24" fmla="*/ 398 w 869"/>
              <a:gd name="T25" fmla="*/ 592 h 1495"/>
              <a:gd name="T26" fmla="*/ 307 w 869"/>
              <a:gd name="T27" fmla="*/ 255 h 1495"/>
              <a:gd name="T28" fmla="*/ 346 w 869"/>
              <a:gd name="T29" fmla="*/ 556 h 1495"/>
              <a:gd name="T30" fmla="*/ 308 w 869"/>
              <a:gd name="T31" fmla="*/ 549 h 1495"/>
              <a:gd name="T32" fmla="*/ 346 w 869"/>
              <a:gd name="T33" fmla="*/ 728 h 1495"/>
              <a:gd name="T34" fmla="*/ 309 w 869"/>
              <a:gd name="T35" fmla="*/ 676 h 1495"/>
              <a:gd name="T36" fmla="*/ 199 w 869"/>
              <a:gd name="T37" fmla="*/ 493 h 1495"/>
              <a:gd name="T38" fmla="*/ 201 w 869"/>
              <a:gd name="T39" fmla="*/ 597 h 1495"/>
              <a:gd name="T40" fmla="*/ 290 w 869"/>
              <a:gd name="T41" fmla="*/ 871 h 1495"/>
              <a:gd name="T42" fmla="*/ 185 w 869"/>
              <a:gd name="T43" fmla="*/ 736 h 1495"/>
              <a:gd name="T44" fmla="*/ 251 w 869"/>
              <a:gd name="T45" fmla="*/ 912 h 1495"/>
              <a:gd name="T46" fmla="*/ 172 w 869"/>
              <a:gd name="T47" fmla="*/ 836 h 1495"/>
              <a:gd name="T48" fmla="*/ 50 w 869"/>
              <a:gd name="T49" fmla="*/ 678 h 1495"/>
              <a:gd name="T50" fmla="*/ 183 w 869"/>
              <a:gd name="T51" fmla="*/ 971 h 1495"/>
              <a:gd name="T52" fmla="*/ 140 w 869"/>
              <a:gd name="T53" fmla="*/ 945 h 1495"/>
              <a:gd name="T54" fmla="*/ 86 w 869"/>
              <a:gd name="T55" fmla="*/ 972 h 1495"/>
              <a:gd name="T56" fmla="*/ 101 w 869"/>
              <a:gd name="T57" fmla="*/ 1028 h 1495"/>
              <a:gd name="T58" fmla="*/ 28 w 869"/>
              <a:gd name="T59" fmla="*/ 1019 h 1495"/>
              <a:gd name="T60" fmla="*/ 145 w 869"/>
              <a:gd name="T61" fmla="*/ 1217 h 1495"/>
              <a:gd name="T62" fmla="*/ 104 w 869"/>
              <a:gd name="T63" fmla="*/ 1246 h 1495"/>
              <a:gd name="T64" fmla="*/ 30 w 869"/>
              <a:gd name="T65" fmla="*/ 1253 h 1495"/>
              <a:gd name="T66" fmla="*/ 388 w 869"/>
              <a:gd name="T67" fmla="*/ 1373 h 1495"/>
              <a:gd name="T68" fmla="*/ 510 w 869"/>
              <a:gd name="T69" fmla="*/ 1288 h 1495"/>
              <a:gd name="T70" fmla="*/ 499 w 869"/>
              <a:gd name="T71" fmla="*/ 1232 h 1495"/>
              <a:gd name="T72" fmla="*/ 257 w 869"/>
              <a:gd name="T73" fmla="*/ 1291 h 1495"/>
              <a:gd name="T74" fmla="*/ 253 w 869"/>
              <a:gd name="T75" fmla="*/ 1269 h 1495"/>
              <a:gd name="T76" fmla="*/ 523 w 869"/>
              <a:gd name="T77" fmla="*/ 1064 h 1495"/>
              <a:gd name="T78" fmla="*/ 221 w 869"/>
              <a:gd name="T79" fmla="*/ 1221 h 1495"/>
              <a:gd name="T80" fmla="*/ 370 w 869"/>
              <a:gd name="T81" fmla="*/ 1091 h 1495"/>
              <a:gd name="T82" fmla="*/ 491 w 869"/>
              <a:gd name="T83" fmla="*/ 925 h 1495"/>
              <a:gd name="T84" fmla="*/ 306 w 869"/>
              <a:gd name="T85" fmla="*/ 995 h 1495"/>
              <a:gd name="T86" fmla="*/ 392 w 869"/>
              <a:gd name="T87" fmla="*/ 893 h 1495"/>
              <a:gd name="T88" fmla="*/ 468 w 869"/>
              <a:gd name="T89" fmla="*/ 824 h 1495"/>
              <a:gd name="T90" fmla="*/ 325 w 869"/>
              <a:gd name="T91" fmla="*/ 885 h 1495"/>
              <a:gd name="T92" fmla="*/ 518 w 869"/>
              <a:gd name="T93" fmla="*/ 731 h 1495"/>
              <a:gd name="T94" fmla="*/ 500 w 869"/>
              <a:gd name="T95" fmla="*/ 698 h 1495"/>
              <a:gd name="T96" fmla="*/ 730 w 869"/>
              <a:gd name="T97" fmla="*/ 537 h 1495"/>
              <a:gd name="T98" fmla="*/ 469 w 869"/>
              <a:gd name="T99" fmla="*/ 612 h 1495"/>
              <a:gd name="T100" fmla="*/ 578 w 869"/>
              <a:gd name="T101" fmla="*/ 545 h 1495"/>
              <a:gd name="T102" fmla="*/ 521 w 869"/>
              <a:gd name="T103" fmla="*/ 510 h 1495"/>
              <a:gd name="T104" fmla="*/ 696 w 869"/>
              <a:gd name="T105" fmla="*/ 419 h 1495"/>
              <a:gd name="T106" fmla="*/ 663 w 869"/>
              <a:gd name="T107" fmla="*/ 384 h 1495"/>
              <a:gd name="T108" fmla="*/ 621 w 869"/>
              <a:gd name="T109" fmla="*/ 355 h 1495"/>
              <a:gd name="T110" fmla="*/ 723 w 869"/>
              <a:gd name="T111" fmla="*/ 245 h 1495"/>
              <a:gd name="T112" fmla="*/ 220 w 869"/>
              <a:gd name="T113" fmla="*/ 736 h 1495"/>
              <a:gd name="T114" fmla="*/ 45 w 869"/>
              <a:gd name="T115" fmla="*/ 1233 h 1495"/>
              <a:gd name="T116" fmla="*/ 246 w 869"/>
              <a:gd name="T117" fmla="*/ 1341 h 1495"/>
              <a:gd name="T118" fmla="*/ 510 w 869"/>
              <a:gd name="T119" fmla="*/ 941 h 1495"/>
              <a:gd name="T120" fmla="*/ 264 w 869"/>
              <a:gd name="T121" fmla="*/ 1080 h 1495"/>
              <a:gd name="T122" fmla="*/ 537 w 869"/>
              <a:gd name="T123" fmla="*/ 644 h 1495"/>
              <a:gd name="T124" fmla="*/ 671 w 869"/>
              <a:gd name="T125" fmla="*/ 23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smtClean="0"/>
              <a:pPr/>
              <a:t>3/11/2018</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32675328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extLst mod="1">
    <p:ext uri="{DCECCB84-F9BA-43D5-87BE-67443E8EF086}">
      <p15:sldGuideLst xmlns=""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çıklama Yazılı Resim">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gd name="T0" fmla="*/ 790 w 869"/>
              <a:gd name="T1" fmla="*/ 130 h 1495"/>
              <a:gd name="T2" fmla="*/ 705 w 869"/>
              <a:gd name="T3" fmla="*/ 169 h 1495"/>
              <a:gd name="T4" fmla="*/ 639 w 869"/>
              <a:gd name="T5" fmla="*/ 231 h 1495"/>
              <a:gd name="T6" fmla="*/ 637 w 869"/>
              <a:gd name="T7" fmla="*/ 130 h 1495"/>
              <a:gd name="T8" fmla="*/ 574 w 869"/>
              <a:gd name="T9" fmla="*/ 182 h 1495"/>
              <a:gd name="T10" fmla="*/ 547 w 869"/>
              <a:gd name="T11" fmla="*/ 413 h 1495"/>
              <a:gd name="T12" fmla="*/ 515 w 869"/>
              <a:gd name="T13" fmla="*/ 335 h 1495"/>
              <a:gd name="T14" fmla="*/ 503 w 869"/>
              <a:gd name="T15" fmla="*/ 448 h 1495"/>
              <a:gd name="T16" fmla="*/ 451 w 869"/>
              <a:gd name="T17" fmla="*/ 308 h 1495"/>
              <a:gd name="T18" fmla="*/ 414 w 869"/>
              <a:gd name="T19" fmla="*/ 222 h 1495"/>
              <a:gd name="T20" fmla="*/ 389 w 869"/>
              <a:gd name="T21" fmla="*/ 228 h 1495"/>
              <a:gd name="T22" fmla="*/ 418 w 869"/>
              <a:gd name="T23" fmla="*/ 612 h 1495"/>
              <a:gd name="T24" fmla="*/ 398 w 869"/>
              <a:gd name="T25" fmla="*/ 592 h 1495"/>
              <a:gd name="T26" fmla="*/ 307 w 869"/>
              <a:gd name="T27" fmla="*/ 255 h 1495"/>
              <a:gd name="T28" fmla="*/ 346 w 869"/>
              <a:gd name="T29" fmla="*/ 556 h 1495"/>
              <a:gd name="T30" fmla="*/ 308 w 869"/>
              <a:gd name="T31" fmla="*/ 549 h 1495"/>
              <a:gd name="T32" fmla="*/ 346 w 869"/>
              <a:gd name="T33" fmla="*/ 728 h 1495"/>
              <a:gd name="T34" fmla="*/ 309 w 869"/>
              <a:gd name="T35" fmla="*/ 676 h 1495"/>
              <a:gd name="T36" fmla="*/ 199 w 869"/>
              <a:gd name="T37" fmla="*/ 493 h 1495"/>
              <a:gd name="T38" fmla="*/ 201 w 869"/>
              <a:gd name="T39" fmla="*/ 597 h 1495"/>
              <a:gd name="T40" fmla="*/ 290 w 869"/>
              <a:gd name="T41" fmla="*/ 871 h 1495"/>
              <a:gd name="T42" fmla="*/ 185 w 869"/>
              <a:gd name="T43" fmla="*/ 736 h 1495"/>
              <a:gd name="T44" fmla="*/ 251 w 869"/>
              <a:gd name="T45" fmla="*/ 912 h 1495"/>
              <a:gd name="T46" fmla="*/ 172 w 869"/>
              <a:gd name="T47" fmla="*/ 836 h 1495"/>
              <a:gd name="T48" fmla="*/ 50 w 869"/>
              <a:gd name="T49" fmla="*/ 678 h 1495"/>
              <a:gd name="T50" fmla="*/ 183 w 869"/>
              <a:gd name="T51" fmla="*/ 971 h 1495"/>
              <a:gd name="T52" fmla="*/ 140 w 869"/>
              <a:gd name="T53" fmla="*/ 945 h 1495"/>
              <a:gd name="T54" fmla="*/ 86 w 869"/>
              <a:gd name="T55" fmla="*/ 972 h 1495"/>
              <a:gd name="T56" fmla="*/ 101 w 869"/>
              <a:gd name="T57" fmla="*/ 1028 h 1495"/>
              <a:gd name="T58" fmla="*/ 28 w 869"/>
              <a:gd name="T59" fmla="*/ 1019 h 1495"/>
              <a:gd name="T60" fmla="*/ 145 w 869"/>
              <a:gd name="T61" fmla="*/ 1217 h 1495"/>
              <a:gd name="T62" fmla="*/ 104 w 869"/>
              <a:gd name="T63" fmla="*/ 1246 h 1495"/>
              <a:gd name="T64" fmla="*/ 30 w 869"/>
              <a:gd name="T65" fmla="*/ 1253 h 1495"/>
              <a:gd name="T66" fmla="*/ 388 w 869"/>
              <a:gd name="T67" fmla="*/ 1373 h 1495"/>
              <a:gd name="T68" fmla="*/ 510 w 869"/>
              <a:gd name="T69" fmla="*/ 1288 h 1495"/>
              <a:gd name="T70" fmla="*/ 499 w 869"/>
              <a:gd name="T71" fmla="*/ 1232 h 1495"/>
              <a:gd name="T72" fmla="*/ 257 w 869"/>
              <a:gd name="T73" fmla="*/ 1291 h 1495"/>
              <a:gd name="T74" fmla="*/ 253 w 869"/>
              <a:gd name="T75" fmla="*/ 1269 h 1495"/>
              <a:gd name="T76" fmla="*/ 523 w 869"/>
              <a:gd name="T77" fmla="*/ 1064 h 1495"/>
              <a:gd name="T78" fmla="*/ 221 w 869"/>
              <a:gd name="T79" fmla="*/ 1221 h 1495"/>
              <a:gd name="T80" fmla="*/ 370 w 869"/>
              <a:gd name="T81" fmla="*/ 1091 h 1495"/>
              <a:gd name="T82" fmla="*/ 491 w 869"/>
              <a:gd name="T83" fmla="*/ 925 h 1495"/>
              <a:gd name="T84" fmla="*/ 306 w 869"/>
              <a:gd name="T85" fmla="*/ 995 h 1495"/>
              <a:gd name="T86" fmla="*/ 392 w 869"/>
              <a:gd name="T87" fmla="*/ 893 h 1495"/>
              <a:gd name="T88" fmla="*/ 468 w 869"/>
              <a:gd name="T89" fmla="*/ 824 h 1495"/>
              <a:gd name="T90" fmla="*/ 325 w 869"/>
              <a:gd name="T91" fmla="*/ 885 h 1495"/>
              <a:gd name="T92" fmla="*/ 518 w 869"/>
              <a:gd name="T93" fmla="*/ 731 h 1495"/>
              <a:gd name="T94" fmla="*/ 500 w 869"/>
              <a:gd name="T95" fmla="*/ 698 h 1495"/>
              <a:gd name="T96" fmla="*/ 730 w 869"/>
              <a:gd name="T97" fmla="*/ 537 h 1495"/>
              <a:gd name="T98" fmla="*/ 469 w 869"/>
              <a:gd name="T99" fmla="*/ 612 h 1495"/>
              <a:gd name="T100" fmla="*/ 578 w 869"/>
              <a:gd name="T101" fmla="*/ 545 h 1495"/>
              <a:gd name="T102" fmla="*/ 521 w 869"/>
              <a:gd name="T103" fmla="*/ 510 h 1495"/>
              <a:gd name="T104" fmla="*/ 696 w 869"/>
              <a:gd name="T105" fmla="*/ 419 h 1495"/>
              <a:gd name="T106" fmla="*/ 663 w 869"/>
              <a:gd name="T107" fmla="*/ 384 h 1495"/>
              <a:gd name="T108" fmla="*/ 621 w 869"/>
              <a:gd name="T109" fmla="*/ 355 h 1495"/>
              <a:gd name="T110" fmla="*/ 723 w 869"/>
              <a:gd name="T111" fmla="*/ 245 h 1495"/>
              <a:gd name="T112" fmla="*/ 220 w 869"/>
              <a:gd name="T113" fmla="*/ 736 h 1495"/>
              <a:gd name="T114" fmla="*/ 45 w 869"/>
              <a:gd name="T115" fmla="*/ 1233 h 1495"/>
              <a:gd name="T116" fmla="*/ 246 w 869"/>
              <a:gd name="T117" fmla="*/ 1341 h 1495"/>
              <a:gd name="T118" fmla="*/ 510 w 869"/>
              <a:gd name="T119" fmla="*/ 941 h 1495"/>
              <a:gd name="T120" fmla="*/ 264 w 869"/>
              <a:gd name="T121" fmla="*/ 1080 h 1495"/>
              <a:gd name="T122" fmla="*/ 537 w 869"/>
              <a:gd name="T123" fmla="*/ 644 h 1495"/>
              <a:gd name="T124" fmla="*/ 671 w 869"/>
              <a:gd name="T125" fmla="*/ 23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a:p>
        </p:txBody>
      </p:sp>
      <p:sp>
        <p:nvSpPr>
          <p:cNvPr id="3" name="Picture Placeholder 2"/>
          <p:cNvSpPr>
            <a:spLocks noGrp="1"/>
          </p:cNvSpPr>
          <p:nvPr>
            <p:ph type="pic" idx="1"/>
          </p:nvPr>
        </p:nvSpPr>
        <p:spPr>
          <a:xfrm>
            <a:off x="0" y="0"/>
            <a:ext cx="810265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smtClean="0"/>
              <a:pPr/>
              <a:t>3/11/2018</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28258956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gd name="T0" fmla="*/ 7 w 697"/>
                <a:gd name="T1" fmla="*/ 881 h 1954"/>
                <a:gd name="T2" fmla="*/ 87 w 697"/>
                <a:gd name="T3" fmla="*/ 1024 h 1954"/>
                <a:gd name="T4" fmla="*/ 77 w 697"/>
                <a:gd name="T5" fmla="*/ 866 h 1954"/>
                <a:gd name="T6" fmla="*/ 80 w 697"/>
                <a:gd name="T7" fmla="*/ 775 h 1954"/>
                <a:gd name="T8" fmla="*/ 85 w 697"/>
                <a:gd name="T9" fmla="*/ 692 h 1954"/>
                <a:gd name="T10" fmla="*/ 62 w 697"/>
                <a:gd name="T11" fmla="*/ 614 h 1954"/>
                <a:gd name="T12" fmla="*/ 82 w 697"/>
                <a:gd name="T13" fmla="*/ 559 h 1954"/>
                <a:gd name="T14" fmla="*/ 213 w 697"/>
                <a:gd name="T15" fmla="*/ 762 h 1954"/>
                <a:gd name="T16" fmla="*/ 215 w 697"/>
                <a:gd name="T17" fmla="*/ 692 h 1954"/>
                <a:gd name="T18" fmla="*/ 261 w 697"/>
                <a:gd name="T19" fmla="*/ 712 h 1954"/>
                <a:gd name="T20" fmla="*/ 223 w 697"/>
                <a:gd name="T21" fmla="*/ 491 h 1954"/>
                <a:gd name="T22" fmla="*/ 276 w 697"/>
                <a:gd name="T23" fmla="*/ 468 h 1954"/>
                <a:gd name="T24" fmla="*/ 316 w 697"/>
                <a:gd name="T25" fmla="*/ 475 h 1954"/>
                <a:gd name="T26" fmla="*/ 346 w 697"/>
                <a:gd name="T27" fmla="*/ 229 h 1954"/>
                <a:gd name="T28" fmla="*/ 376 w 697"/>
                <a:gd name="T29" fmla="*/ 380 h 1954"/>
                <a:gd name="T30" fmla="*/ 457 w 697"/>
                <a:gd name="T31" fmla="*/ 292 h 1954"/>
                <a:gd name="T32" fmla="*/ 499 w 697"/>
                <a:gd name="T33" fmla="*/ 271 h 1954"/>
                <a:gd name="T34" fmla="*/ 587 w 697"/>
                <a:gd name="T35" fmla="*/ 68 h 1954"/>
                <a:gd name="T36" fmla="*/ 560 w 697"/>
                <a:gd name="T37" fmla="*/ 259 h 1954"/>
                <a:gd name="T38" fmla="*/ 510 w 697"/>
                <a:gd name="T39" fmla="*/ 405 h 1954"/>
                <a:gd name="T40" fmla="*/ 467 w 697"/>
                <a:gd name="T41" fmla="*/ 508 h 1954"/>
                <a:gd name="T42" fmla="*/ 409 w 697"/>
                <a:gd name="T43" fmla="*/ 586 h 1954"/>
                <a:gd name="T44" fmla="*/ 638 w 697"/>
                <a:gd name="T45" fmla="*/ 317 h 1954"/>
                <a:gd name="T46" fmla="*/ 389 w 697"/>
                <a:gd name="T47" fmla="*/ 659 h 1954"/>
                <a:gd name="T48" fmla="*/ 500 w 697"/>
                <a:gd name="T49" fmla="*/ 611 h 1954"/>
                <a:gd name="T50" fmla="*/ 472 w 697"/>
                <a:gd name="T51" fmla="*/ 672 h 1954"/>
                <a:gd name="T52" fmla="*/ 316 w 697"/>
                <a:gd name="T53" fmla="*/ 888 h 1954"/>
                <a:gd name="T54" fmla="*/ 462 w 697"/>
                <a:gd name="T55" fmla="*/ 719 h 1954"/>
                <a:gd name="T56" fmla="*/ 434 w 697"/>
                <a:gd name="T57" fmla="*/ 808 h 1954"/>
                <a:gd name="T58" fmla="*/ 480 w 697"/>
                <a:gd name="T59" fmla="*/ 818 h 1954"/>
                <a:gd name="T60" fmla="*/ 316 w 697"/>
                <a:gd name="T61" fmla="*/ 1001 h 1954"/>
                <a:gd name="T62" fmla="*/ 545 w 697"/>
                <a:gd name="T63" fmla="*/ 795 h 1954"/>
                <a:gd name="T64" fmla="*/ 425 w 697"/>
                <a:gd name="T65" fmla="*/ 948 h 1954"/>
                <a:gd name="T66" fmla="*/ 402 w 697"/>
                <a:gd name="T67" fmla="*/ 989 h 1954"/>
                <a:gd name="T68" fmla="*/ 427 w 697"/>
                <a:gd name="T69" fmla="*/ 1001 h 1954"/>
                <a:gd name="T70" fmla="*/ 306 w 697"/>
                <a:gd name="T71" fmla="*/ 1200 h 1954"/>
                <a:gd name="T72" fmla="*/ 440 w 697"/>
                <a:gd name="T73" fmla="*/ 1044 h 1954"/>
                <a:gd name="T74" fmla="*/ 427 w 697"/>
                <a:gd name="T75" fmla="*/ 1094 h 1954"/>
                <a:gd name="T76" fmla="*/ 304 w 697"/>
                <a:gd name="T77" fmla="*/ 1291 h 1954"/>
                <a:gd name="T78" fmla="*/ 472 w 697"/>
                <a:gd name="T79" fmla="*/ 1104 h 1954"/>
                <a:gd name="T80" fmla="*/ 581 w 697"/>
                <a:gd name="T81" fmla="*/ 1029 h 1954"/>
                <a:gd name="T82" fmla="*/ 322 w 697"/>
                <a:gd name="T83" fmla="*/ 1404 h 1954"/>
                <a:gd name="T84" fmla="*/ 299 w 697"/>
                <a:gd name="T85" fmla="*/ 1502 h 1954"/>
                <a:gd name="T86" fmla="*/ 545 w 697"/>
                <a:gd name="T87" fmla="*/ 1190 h 1954"/>
                <a:gd name="T88" fmla="*/ 362 w 697"/>
                <a:gd name="T89" fmla="*/ 1613 h 1954"/>
                <a:gd name="T90" fmla="*/ 495 w 697"/>
                <a:gd name="T91" fmla="*/ 1389 h 1954"/>
                <a:gd name="T92" fmla="*/ 418 w 697"/>
                <a:gd name="T93" fmla="*/ 1950 h 1954"/>
                <a:gd name="T94" fmla="*/ 141 w 697"/>
                <a:gd name="T95" fmla="*/ 1497 h 1954"/>
                <a:gd name="T96" fmla="*/ 105 w 697"/>
                <a:gd name="T97" fmla="*/ 1369 h 1954"/>
                <a:gd name="T98" fmla="*/ 161 w 697"/>
                <a:gd name="T99" fmla="*/ 1379 h 1954"/>
                <a:gd name="T100" fmla="*/ 194 w 697"/>
                <a:gd name="T101" fmla="*/ 1600 h 1954"/>
                <a:gd name="T102" fmla="*/ 485 w 697"/>
                <a:gd name="T103" fmla="*/ 619 h 1954"/>
                <a:gd name="T104" fmla="*/ 263 w 697"/>
                <a:gd name="T105" fmla="*/ 876 h 1954"/>
                <a:gd name="T106" fmla="*/ 196 w 697"/>
                <a:gd name="T107" fmla="*/ 1092 h 1954"/>
                <a:gd name="T108" fmla="*/ 229 w 697"/>
                <a:gd name="T109" fmla="*/ 1371 h 1954"/>
                <a:gd name="T110" fmla="*/ 458 w 697"/>
                <a:gd name="T111" fmla="*/ 1326 h 1954"/>
                <a:gd name="T112" fmla="*/ 176 w 697"/>
                <a:gd name="T113" fmla="*/ 1384 h 1954"/>
                <a:gd name="T114" fmla="*/ 359 w 697"/>
                <a:gd name="T115" fmla="*/ 1462 h 1954"/>
                <a:gd name="T116" fmla="*/ 415 w 697"/>
                <a:gd name="T117" fmla="*/ 1444 h 1954"/>
                <a:gd name="T118" fmla="*/ 480 w 697"/>
                <a:gd name="T119" fmla="*/ 1497 h 1954"/>
                <a:gd name="T120" fmla="*/ 410 w 697"/>
                <a:gd name="T121" fmla="*/ 1696 h 1954"/>
                <a:gd name="T122" fmla="*/ 299 w 697"/>
                <a:gd name="T123" fmla="*/ 160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noEditPoints="1"/>
            </p:cNvSpPr>
            <p:nvPr/>
          </p:nvSpPr>
          <p:spPr bwMode="auto">
            <a:xfrm>
              <a:off x="1133752" y="1810138"/>
              <a:ext cx="2762941" cy="4746626"/>
            </a:xfrm>
            <a:custGeom>
              <a:avLst/>
              <a:gdLst>
                <a:gd name="T0" fmla="*/ 790 w 869"/>
                <a:gd name="T1" fmla="*/ 130 h 1495"/>
                <a:gd name="T2" fmla="*/ 705 w 869"/>
                <a:gd name="T3" fmla="*/ 169 h 1495"/>
                <a:gd name="T4" fmla="*/ 639 w 869"/>
                <a:gd name="T5" fmla="*/ 231 h 1495"/>
                <a:gd name="T6" fmla="*/ 637 w 869"/>
                <a:gd name="T7" fmla="*/ 130 h 1495"/>
                <a:gd name="T8" fmla="*/ 574 w 869"/>
                <a:gd name="T9" fmla="*/ 182 h 1495"/>
                <a:gd name="T10" fmla="*/ 547 w 869"/>
                <a:gd name="T11" fmla="*/ 413 h 1495"/>
                <a:gd name="T12" fmla="*/ 515 w 869"/>
                <a:gd name="T13" fmla="*/ 335 h 1495"/>
                <a:gd name="T14" fmla="*/ 503 w 869"/>
                <a:gd name="T15" fmla="*/ 448 h 1495"/>
                <a:gd name="T16" fmla="*/ 451 w 869"/>
                <a:gd name="T17" fmla="*/ 308 h 1495"/>
                <a:gd name="T18" fmla="*/ 414 w 869"/>
                <a:gd name="T19" fmla="*/ 222 h 1495"/>
                <a:gd name="T20" fmla="*/ 389 w 869"/>
                <a:gd name="T21" fmla="*/ 228 h 1495"/>
                <a:gd name="T22" fmla="*/ 418 w 869"/>
                <a:gd name="T23" fmla="*/ 612 h 1495"/>
                <a:gd name="T24" fmla="*/ 398 w 869"/>
                <a:gd name="T25" fmla="*/ 592 h 1495"/>
                <a:gd name="T26" fmla="*/ 307 w 869"/>
                <a:gd name="T27" fmla="*/ 255 h 1495"/>
                <a:gd name="T28" fmla="*/ 346 w 869"/>
                <a:gd name="T29" fmla="*/ 556 h 1495"/>
                <a:gd name="T30" fmla="*/ 308 w 869"/>
                <a:gd name="T31" fmla="*/ 549 h 1495"/>
                <a:gd name="T32" fmla="*/ 346 w 869"/>
                <a:gd name="T33" fmla="*/ 728 h 1495"/>
                <a:gd name="T34" fmla="*/ 309 w 869"/>
                <a:gd name="T35" fmla="*/ 676 h 1495"/>
                <a:gd name="T36" fmla="*/ 199 w 869"/>
                <a:gd name="T37" fmla="*/ 493 h 1495"/>
                <a:gd name="T38" fmla="*/ 201 w 869"/>
                <a:gd name="T39" fmla="*/ 597 h 1495"/>
                <a:gd name="T40" fmla="*/ 290 w 869"/>
                <a:gd name="T41" fmla="*/ 871 h 1495"/>
                <a:gd name="T42" fmla="*/ 185 w 869"/>
                <a:gd name="T43" fmla="*/ 736 h 1495"/>
                <a:gd name="T44" fmla="*/ 251 w 869"/>
                <a:gd name="T45" fmla="*/ 912 h 1495"/>
                <a:gd name="T46" fmla="*/ 172 w 869"/>
                <a:gd name="T47" fmla="*/ 836 h 1495"/>
                <a:gd name="T48" fmla="*/ 50 w 869"/>
                <a:gd name="T49" fmla="*/ 678 h 1495"/>
                <a:gd name="T50" fmla="*/ 183 w 869"/>
                <a:gd name="T51" fmla="*/ 971 h 1495"/>
                <a:gd name="T52" fmla="*/ 140 w 869"/>
                <a:gd name="T53" fmla="*/ 945 h 1495"/>
                <a:gd name="T54" fmla="*/ 86 w 869"/>
                <a:gd name="T55" fmla="*/ 972 h 1495"/>
                <a:gd name="T56" fmla="*/ 101 w 869"/>
                <a:gd name="T57" fmla="*/ 1028 h 1495"/>
                <a:gd name="T58" fmla="*/ 28 w 869"/>
                <a:gd name="T59" fmla="*/ 1019 h 1495"/>
                <a:gd name="T60" fmla="*/ 145 w 869"/>
                <a:gd name="T61" fmla="*/ 1217 h 1495"/>
                <a:gd name="T62" fmla="*/ 104 w 869"/>
                <a:gd name="T63" fmla="*/ 1246 h 1495"/>
                <a:gd name="T64" fmla="*/ 30 w 869"/>
                <a:gd name="T65" fmla="*/ 1253 h 1495"/>
                <a:gd name="T66" fmla="*/ 388 w 869"/>
                <a:gd name="T67" fmla="*/ 1373 h 1495"/>
                <a:gd name="T68" fmla="*/ 510 w 869"/>
                <a:gd name="T69" fmla="*/ 1288 h 1495"/>
                <a:gd name="T70" fmla="*/ 499 w 869"/>
                <a:gd name="T71" fmla="*/ 1232 h 1495"/>
                <a:gd name="T72" fmla="*/ 257 w 869"/>
                <a:gd name="T73" fmla="*/ 1291 h 1495"/>
                <a:gd name="T74" fmla="*/ 253 w 869"/>
                <a:gd name="T75" fmla="*/ 1269 h 1495"/>
                <a:gd name="T76" fmla="*/ 523 w 869"/>
                <a:gd name="T77" fmla="*/ 1064 h 1495"/>
                <a:gd name="T78" fmla="*/ 221 w 869"/>
                <a:gd name="T79" fmla="*/ 1221 h 1495"/>
                <a:gd name="T80" fmla="*/ 370 w 869"/>
                <a:gd name="T81" fmla="*/ 1091 h 1495"/>
                <a:gd name="T82" fmla="*/ 491 w 869"/>
                <a:gd name="T83" fmla="*/ 925 h 1495"/>
                <a:gd name="T84" fmla="*/ 306 w 869"/>
                <a:gd name="T85" fmla="*/ 995 h 1495"/>
                <a:gd name="T86" fmla="*/ 392 w 869"/>
                <a:gd name="T87" fmla="*/ 893 h 1495"/>
                <a:gd name="T88" fmla="*/ 468 w 869"/>
                <a:gd name="T89" fmla="*/ 824 h 1495"/>
                <a:gd name="T90" fmla="*/ 325 w 869"/>
                <a:gd name="T91" fmla="*/ 885 h 1495"/>
                <a:gd name="T92" fmla="*/ 518 w 869"/>
                <a:gd name="T93" fmla="*/ 731 h 1495"/>
                <a:gd name="T94" fmla="*/ 500 w 869"/>
                <a:gd name="T95" fmla="*/ 698 h 1495"/>
                <a:gd name="T96" fmla="*/ 730 w 869"/>
                <a:gd name="T97" fmla="*/ 537 h 1495"/>
                <a:gd name="T98" fmla="*/ 469 w 869"/>
                <a:gd name="T99" fmla="*/ 612 h 1495"/>
                <a:gd name="T100" fmla="*/ 578 w 869"/>
                <a:gd name="T101" fmla="*/ 545 h 1495"/>
                <a:gd name="T102" fmla="*/ 521 w 869"/>
                <a:gd name="T103" fmla="*/ 510 h 1495"/>
                <a:gd name="T104" fmla="*/ 696 w 869"/>
                <a:gd name="T105" fmla="*/ 419 h 1495"/>
                <a:gd name="T106" fmla="*/ 663 w 869"/>
                <a:gd name="T107" fmla="*/ 384 h 1495"/>
                <a:gd name="T108" fmla="*/ 621 w 869"/>
                <a:gd name="T109" fmla="*/ 355 h 1495"/>
                <a:gd name="T110" fmla="*/ 723 w 869"/>
                <a:gd name="T111" fmla="*/ 245 h 1495"/>
                <a:gd name="T112" fmla="*/ 220 w 869"/>
                <a:gd name="T113" fmla="*/ 736 h 1495"/>
                <a:gd name="T114" fmla="*/ 45 w 869"/>
                <a:gd name="T115" fmla="*/ 1233 h 1495"/>
                <a:gd name="T116" fmla="*/ 246 w 869"/>
                <a:gd name="T117" fmla="*/ 1341 h 1495"/>
                <a:gd name="T118" fmla="*/ 510 w 869"/>
                <a:gd name="T119" fmla="*/ 941 h 1495"/>
                <a:gd name="T120" fmla="*/ 264 w 869"/>
                <a:gd name="T121" fmla="*/ 1080 h 1495"/>
                <a:gd name="T122" fmla="*/ 537 w 869"/>
                <a:gd name="T123" fmla="*/ 644 h 1495"/>
                <a:gd name="T124" fmla="*/ 671 w 869"/>
                <a:gd name="T125" fmla="*/ 23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smtClean="0"/>
              <a:pPr/>
              <a:t>3/11/2018</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smtClean="0"/>
              <a:pPr/>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853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vert="horz" anchor="b"/>
          <a:lstStyle/>
          <a:p>
            <a:r>
              <a:rPr lang="tr-TR" dirty="0" smtClean="0"/>
              <a:t>Kur’an-ı Kerim Dersleri - 6</a:t>
            </a:r>
            <a:endParaRPr lang="tr-TR" dirty="0"/>
          </a:p>
        </p:txBody>
      </p:sp>
    </p:spTree>
    <p:extLst>
      <p:ext uri="{BB962C8B-B14F-4D97-AF65-F5344CB8AC3E}">
        <p14:creationId xmlns:p14="http://schemas.microsoft.com/office/powerpoint/2010/main" val="18037679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txBox="1"/>
          <p:nvPr/>
        </p:nvSpPr>
        <p:spPr>
          <a:xfrm>
            <a:off x="2514601" y="1515304"/>
            <a:ext cx="8659486" cy="3970318"/>
          </a:xfrm>
          <a:prstGeom prst="rect">
            <a:avLst/>
          </a:prstGeom>
        </p:spPr>
        <p:txBody>
          <a:bodyPr wrap="square">
            <a:spAutoFit/>
          </a:bodyPr>
          <a:lstStyle/>
          <a:p>
            <a:r>
              <a:rPr lang="tr-TR" sz="4400" b="1" dirty="0" smtClean="0">
                <a:solidFill>
                  <a:srgbClr val="C00000"/>
                </a:solidFill>
              </a:rPr>
              <a:t>3. </a:t>
            </a:r>
            <a:r>
              <a:rPr lang="tr-TR" sz="4400" b="1" dirty="0" err="1" smtClean="0">
                <a:solidFill>
                  <a:srgbClr val="C00000"/>
                </a:solidFill>
              </a:rPr>
              <a:t>Yâ</a:t>
            </a:r>
            <a:r>
              <a:rPr lang="tr-TR" sz="4400" b="1" dirty="0" smtClean="0">
                <a:solidFill>
                  <a:srgbClr val="C00000"/>
                </a:solidFill>
              </a:rPr>
              <a:t> </a:t>
            </a:r>
            <a:r>
              <a:rPr lang="ar-SA" sz="4400" b="1" dirty="0">
                <a:solidFill>
                  <a:srgbClr val="C00000"/>
                </a:solidFill>
              </a:rPr>
              <a:t>ى)</a:t>
            </a:r>
            <a:r>
              <a:rPr lang="tr-TR" sz="4400" b="1" dirty="0">
                <a:solidFill>
                  <a:srgbClr val="C00000"/>
                </a:solidFill>
              </a:rPr>
              <a:t>):</a:t>
            </a:r>
            <a:r>
              <a:rPr lang="tr-TR" sz="4400" dirty="0">
                <a:solidFill>
                  <a:srgbClr val="C00000"/>
                </a:solidFill>
              </a:rPr>
              <a:t> </a:t>
            </a:r>
            <a:r>
              <a:rPr lang="tr-TR" sz="4000" dirty="0">
                <a:solidFill>
                  <a:schemeClr val="accent1">
                    <a:lumMod val="50000"/>
                  </a:schemeClr>
                </a:solidFill>
                <a:latin typeface="Times New Roman" panose="02020603050405020304" pitchFamily="18" charset="0"/>
                <a:cs typeface="Times New Roman" panose="02020603050405020304" pitchFamily="18" charset="0"/>
              </a:rPr>
              <a:t>Kendisi </a:t>
            </a:r>
            <a:r>
              <a:rPr lang="tr-TR" sz="4000" dirty="0" err="1">
                <a:solidFill>
                  <a:schemeClr val="accent1">
                    <a:lumMod val="50000"/>
                  </a:schemeClr>
                </a:solidFill>
                <a:latin typeface="Times New Roman" panose="02020603050405020304" pitchFamily="18" charset="0"/>
                <a:cs typeface="Times New Roman" panose="02020603050405020304" pitchFamily="18" charset="0"/>
              </a:rPr>
              <a:t>sâkin</a:t>
            </a:r>
            <a:r>
              <a:rPr lang="tr-TR" sz="4000" dirty="0">
                <a:solidFill>
                  <a:schemeClr val="accent1">
                    <a:lumMod val="50000"/>
                  </a:schemeClr>
                </a:solidFill>
                <a:latin typeface="Times New Roman" panose="02020603050405020304" pitchFamily="18" charset="0"/>
                <a:cs typeface="Times New Roman" panose="02020603050405020304" pitchFamily="18" charset="0"/>
              </a:rPr>
              <a:t>, </a:t>
            </a:r>
            <a:r>
              <a:rPr lang="tr-TR" sz="4000" dirty="0" err="1">
                <a:solidFill>
                  <a:schemeClr val="accent1">
                    <a:lumMod val="50000"/>
                  </a:schemeClr>
                </a:solidFill>
                <a:latin typeface="Times New Roman" panose="02020603050405020304" pitchFamily="18" charset="0"/>
                <a:cs typeface="Times New Roman" panose="02020603050405020304" pitchFamily="18" charset="0"/>
              </a:rPr>
              <a:t>mâkabli</a:t>
            </a:r>
            <a:r>
              <a:rPr lang="tr-TR" sz="4000" dirty="0">
                <a:solidFill>
                  <a:schemeClr val="accent1">
                    <a:lumMod val="50000"/>
                  </a:schemeClr>
                </a:solidFill>
                <a:latin typeface="Times New Roman" panose="02020603050405020304" pitchFamily="18" charset="0"/>
                <a:cs typeface="Times New Roman" panose="02020603050405020304" pitchFamily="18" charset="0"/>
              </a:rPr>
              <a:t> </a:t>
            </a:r>
            <a:r>
              <a:rPr lang="tr-TR" sz="4000" dirty="0" err="1">
                <a:solidFill>
                  <a:schemeClr val="accent1">
                    <a:lumMod val="50000"/>
                  </a:schemeClr>
                </a:solidFill>
                <a:latin typeface="Times New Roman" panose="02020603050405020304" pitchFamily="18" charset="0"/>
                <a:cs typeface="Times New Roman" panose="02020603050405020304" pitchFamily="18" charset="0"/>
              </a:rPr>
              <a:t>maksur</a:t>
            </a:r>
            <a:r>
              <a:rPr lang="tr-TR" sz="4000" dirty="0">
                <a:solidFill>
                  <a:schemeClr val="accent1">
                    <a:lumMod val="50000"/>
                  </a:schemeClr>
                </a:solidFill>
                <a:latin typeface="Times New Roman" panose="02020603050405020304" pitchFamily="18" charset="0"/>
                <a:cs typeface="Times New Roman" panose="02020603050405020304" pitchFamily="18" charset="0"/>
              </a:rPr>
              <a:t> olunca harfi med olur ve sesi "i" istikametinde uzatır. </a:t>
            </a:r>
            <a:endParaRPr lang="ar-SA" sz="4000" dirty="0">
              <a:solidFill>
                <a:schemeClr val="accent1">
                  <a:lumMod val="50000"/>
                </a:schemeClr>
              </a:solidFill>
              <a:latin typeface="Times New Roman" panose="02020603050405020304" pitchFamily="18" charset="0"/>
              <a:cs typeface="Times New Roman" panose="02020603050405020304" pitchFamily="18" charset="0"/>
            </a:endParaRPr>
          </a:p>
          <a:p>
            <a:r>
              <a:rPr lang="ar-SA" sz="6000" dirty="0" smtClean="0">
                <a:solidFill>
                  <a:schemeClr val="bg2">
                    <a:lumMod val="25000"/>
                  </a:schemeClr>
                </a:solidFill>
                <a:latin typeface="AlternateGothic2 BT" panose="020B0608020202050204" pitchFamily="34" charset="0"/>
              </a:rPr>
              <a:t>ا</a:t>
            </a:r>
            <a:r>
              <a:rPr lang="ar-SA" sz="6000" dirty="0" smtClean="0">
                <a:solidFill>
                  <a:schemeClr val="accent1">
                    <a:lumMod val="50000"/>
                  </a:schemeClr>
                </a:solidFill>
                <a:latin typeface="AlternateGothic2 BT" panose="020B0608020202050204" pitchFamily="34" charset="0"/>
              </a:rPr>
              <a:t>َلَّذ</a:t>
            </a:r>
            <a:r>
              <a:rPr lang="ar-SA" sz="6000" dirty="0" smtClean="0">
                <a:solidFill>
                  <a:schemeClr val="bg2">
                    <a:lumMod val="25000"/>
                  </a:schemeClr>
                </a:solidFill>
                <a:latin typeface="AlternateGothic2 BT" panose="020B0608020202050204" pitchFamily="34" charset="0"/>
              </a:rPr>
              <a:t>ِ</a:t>
            </a:r>
            <a:r>
              <a:rPr lang="ar-SA" sz="6000" dirty="0" smtClean="0">
                <a:solidFill>
                  <a:srgbClr val="C00000"/>
                </a:solidFill>
                <a:latin typeface="AlternateGothic2 BT" panose="020B0608020202050204" pitchFamily="34" charset="0"/>
              </a:rPr>
              <a:t>ى</a:t>
            </a:r>
            <a:r>
              <a:rPr lang="ar-SA" sz="6000" dirty="0" smtClean="0">
                <a:solidFill>
                  <a:schemeClr val="bg2">
                    <a:lumMod val="25000"/>
                  </a:schemeClr>
                </a:solidFill>
                <a:latin typeface="AlternateGothic2 BT" panose="020B0608020202050204" pitchFamily="34" charset="0"/>
              </a:rPr>
              <a:t> </a:t>
            </a:r>
            <a:r>
              <a:rPr lang="ar-SA" sz="6000" dirty="0">
                <a:solidFill>
                  <a:schemeClr val="accent1">
                    <a:lumMod val="50000"/>
                  </a:schemeClr>
                </a:solidFill>
                <a:latin typeface="AlternateGothic2 BT" panose="020B0608020202050204" pitchFamily="34" charset="0"/>
              </a:rPr>
              <a:t>-</a:t>
            </a:r>
            <a:r>
              <a:rPr lang="ar-SA" sz="6000" dirty="0">
                <a:solidFill>
                  <a:schemeClr val="bg2">
                    <a:lumMod val="25000"/>
                  </a:schemeClr>
                </a:solidFill>
                <a:latin typeface="AlternateGothic2 BT" panose="020B0608020202050204" pitchFamily="34" charset="0"/>
              </a:rPr>
              <a:t>  </a:t>
            </a:r>
            <a:r>
              <a:rPr lang="ar-SA" sz="6000" dirty="0" smtClean="0">
                <a:solidFill>
                  <a:schemeClr val="accent1">
                    <a:lumMod val="50000"/>
                  </a:schemeClr>
                </a:solidFill>
                <a:latin typeface="AlternateGothic2 BT" panose="020B0608020202050204" pitchFamily="34" charset="0"/>
              </a:rPr>
              <a:t>وَس</a:t>
            </a:r>
            <a:r>
              <a:rPr lang="ar-SA" sz="6000" dirty="0" smtClean="0">
                <a:solidFill>
                  <a:schemeClr val="bg2">
                    <a:lumMod val="25000"/>
                  </a:schemeClr>
                </a:solidFill>
                <a:latin typeface="AlternateGothic2 BT" panose="020B0608020202050204" pitchFamily="34" charset="0"/>
              </a:rPr>
              <a:t>ِ</a:t>
            </a:r>
            <a:r>
              <a:rPr lang="ar-SA" sz="6000" dirty="0" smtClean="0">
                <a:solidFill>
                  <a:srgbClr val="C00000"/>
                </a:solidFill>
                <a:latin typeface="AlternateGothic2 BT" panose="020B0608020202050204" pitchFamily="34" charset="0"/>
              </a:rPr>
              <a:t>ي</a:t>
            </a:r>
            <a:r>
              <a:rPr lang="ar-SA" sz="6000" dirty="0" smtClean="0">
                <a:solidFill>
                  <a:schemeClr val="accent1">
                    <a:lumMod val="50000"/>
                  </a:schemeClr>
                </a:solidFill>
                <a:latin typeface="AlternateGothic2 BT" panose="020B0608020202050204" pitchFamily="34" charset="0"/>
              </a:rPr>
              <a:t>ق</a:t>
            </a:r>
            <a:r>
              <a:rPr lang="ar-SA" sz="6000" dirty="0" smtClean="0">
                <a:solidFill>
                  <a:schemeClr val="bg2">
                    <a:lumMod val="25000"/>
                  </a:schemeClr>
                </a:solidFill>
                <a:latin typeface="AlternateGothic2 BT" panose="020B0608020202050204" pitchFamily="34" charset="0"/>
              </a:rPr>
              <a:t>َ </a:t>
            </a:r>
            <a:r>
              <a:rPr lang="ar-SA" sz="6000" dirty="0">
                <a:solidFill>
                  <a:schemeClr val="accent1">
                    <a:lumMod val="50000"/>
                  </a:schemeClr>
                </a:solidFill>
                <a:latin typeface="AlternateGothic2 BT" panose="020B0608020202050204" pitchFamily="34" charset="0"/>
              </a:rPr>
              <a:t>–</a:t>
            </a:r>
            <a:r>
              <a:rPr lang="ar-SA" sz="6000" dirty="0">
                <a:solidFill>
                  <a:schemeClr val="bg2">
                    <a:lumMod val="25000"/>
                  </a:schemeClr>
                </a:solidFill>
                <a:latin typeface="AlternateGothic2 BT" panose="020B0608020202050204" pitchFamily="34" charset="0"/>
              </a:rPr>
              <a:t> </a:t>
            </a:r>
            <a:r>
              <a:rPr lang="ar-SA" sz="6000" dirty="0" smtClean="0">
                <a:solidFill>
                  <a:schemeClr val="accent1">
                    <a:lumMod val="50000"/>
                  </a:schemeClr>
                </a:solidFill>
                <a:latin typeface="AlternateGothic2 BT" panose="020B0608020202050204" pitchFamily="34" charset="0"/>
              </a:rPr>
              <a:t>ق</a:t>
            </a:r>
            <a:r>
              <a:rPr lang="ar-SA" sz="6000" dirty="0" smtClean="0">
                <a:solidFill>
                  <a:schemeClr val="bg2">
                    <a:lumMod val="25000"/>
                  </a:schemeClr>
                </a:solidFill>
                <a:latin typeface="AlternateGothic2 BT" panose="020B0608020202050204" pitchFamily="34" charset="0"/>
              </a:rPr>
              <a:t>ِ</a:t>
            </a:r>
            <a:r>
              <a:rPr lang="ar-SA" sz="6000" dirty="0" smtClean="0">
                <a:solidFill>
                  <a:srgbClr val="C00000"/>
                </a:solidFill>
                <a:latin typeface="AlternateGothic2 BT" panose="020B0608020202050204" pitchFamily="34" charset="0"/>
              </a:rPr>
              <a:t>ي</a:t>
            </a:r>
            <a:r>
              <a:rPr lang="ar-SA" sz="6000" dirty="0" smtClean="0">
                <a:solidFill>
                  <a:schemeClr val="accent1">
                    <a:lumMod val="50000"/>
                  </a:schemeClr>
                </a:solidFill>
                <a:latin typeface="AlternateGothic2 BT" panose="020B0608020202050204" pitchFamily="34" charset="0"/>
              </a:rPr>
              <a:t>ل</a:t>
            </a:r>
            <a:r>
              <a:rPr lang="ar-SA" sz="6000" dirty="0" smtClean="0">
                <a:solidFill>
                  <a:schemeClr val="bg2">
                    <a:lumMod val="25000"/>
                  </a:schemeClr>
                </a:solidFill>
                <a:latin typeface="AlternateGothic2 BT" panose="020B0608020202050204" pitchFamily="34" charset="0"/>
              </a:rPr>
              <a:t>َ                    </a:t>
            </a:r>
            <a:endParaRPr lang="tr-TR" sz="6000" dirty="0">
              <a:solidFill>
                <a:schemeClr val="bg2">
                  <a:lumMod val="25000"/>
                </a:schemeClr>
              </a:solidFill>
              <a:latin typeface="AlternateGothic2 BT" panose="020B0608020202050204" pitchFamily="34" charset="0"/>
            </a:endParaRPr>
          </a:p>
        </p:txBody>
      </p:sp>
    </p:spTree>
    <p:extLst>
      <p:ext uri="{BB962C8B-B14F-4D97-AF65-F5344CB8AC3E}">
        <p14:creationId xmlns:p14="http://schemas.microsoft.com/office/powerpoint/2010/main" val="2758752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ar-SA" dirty="0" smtClean="0"/>
              <a:t>ثُمَّ </a:t>
            </a:r>
            <a:r>
              <a:rPr lang="ar-SA" dirty="0"/>
              <a:t>لَا يَمُوتُ ف۪يهَا وَلَا </a:t>
            </a:r>
            <a:r>
              <a:rPr lang="ar-SA" dirty="0" smtClean="0"/>
              <a:t>يَحْيٰىۜ</a:t>
            </a:r>
            <a:endParaRPr lang="tr-TR" dirty="0"/>
          </a:p>
        </p:txBody>
      </p:sp>
      <p:sp>
        <p:nvSpPr>
          <p:cNvPr id="3" name="Metin Yer Tutucusu 2"/>
          <p:cNvSpPr>
            <a:spLocks noGrp="1"/>
          </p:cNvSpPr>
          <p:nvPr>
            <p:ph type="body" idx="1"/>
          </p:nvPr>
        </p:nvSpPr>
        <p:spPr>
          <a:xfrm>
            <a:off x="3657600" y="2971800"/>
            <a:ext cx="4566474" cy="1343607"/>
          </a:xfrm>
        </p:spPr>
        <p:txBody>
          <a:bodyPr>
            <a:normAutofit/>
          </a:bodyPr>
          <a:lstStyle/>
          <a:p>
            <a:r>
              <a:rPr lang="ar-SA" sz="4000" dirty="0" smtClean="0"/>
              <a:t>فَاَلْهَمَهَا </a:t>
            </a:r>
            <a:r>
              <a:rPr lang="ar-SA" sz="4000" dirty="0"/>
              <a:t>فُجُورَهَا </a:t>
            </a:r>
            <a:r>
              <a:rPr lang="ar-SA" sz="4000" dirty="0" smtClean="0"/>
              <a:t>وَتَقْوٰيهَاۙ</a:t>
            </a:r>
            <a:endParaRPr lang="tr-TR" sz="4000" dirty="0"/>
          </a:p>
        </p:txBody>
      </p:sp>
    </p:spTree>
    <p:extLst>
      <p:ext uri="{BB962C8B-B14F-4D97-AF65-F5344CB8AC3E}">
        <p14:creationId xmlns:p14="http://schemas.microsoft.com/office/powerpoint/2010/main" val="7060084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11860" y="571270"/>
            <a:ext cx="6904851" cy="1558143"/>
          </a:xfrm>
        </p:spPr>
        <p:txBody>
          <a:bodyPr>
            <a:noAutofit/>
          </a:bodyPr>
          <a:lstStyle/>
          <a:p>
            <a:r>
              <a:rPr lang="ar-SA" sz="5400" b="1" dirty="0" smtClean="0">
                <a:solidFill>
                  <a:srgbClr val="C00000"/>
                </a:solidFill>
              </a:rPr>
              <a:t> </a:t>
            </a:r>
            <a:r>
              <a:rPr lang="tr-TR" sz="5400" b="1" dirty="0" err="1" smtClean="0">
                <a:solidFill>
                  <a:srgbClr val="C00000"/>
                </a:solidFill>
              </a:rPr>
              <a:t>Med</a:t>
            </a:r>
            <a:r>
              <a:rPr lang="tr-TR" sz="5400" b="1" dirty="0" smtClean="0">
                <a:solidFill>
                  <a:srgbClr val="C00000"/>
                </a:solidFill>
              </a:rPr>
              <a:t> Sebepleri</a:t>
            </a:r>
            <a:endParaRPr lang="tr-TR" sz="5400" b="1" dirty="0">
              <a:solidFill>
                <a:srgbClr val="C00000"/>
              </a:solidFill>
            </a:endParaRPr>
          </a:p>
        </p:txBody>
      </p:sp>
      <p:sp>
        <p:nvSpPr>
          <p:cNvPr id="4" name="Metin Yer Tutucusu 3"/>
          <p:cNvSpPr>
            <a:spLocks noGrp="1"/>
          </p:cNvSpPr>
          <p:nvPr>
            <p:ph type="body" sz="half" idx="2"/>
          </p:nvPr>
        </p:nvSpPr>
        <p:spPr>
          <a:xfrm>
            <a:off x="1295400" y="2129413"/>
            <a:ext cx="9601200" cy="4033447"/>
          </a:xfrm>
        </p:spPr>
        <p:txBody>
          <a:bodyPr>
            <a:normAutofit/>
          </a:bodyPr>
          <a:lstStyle/>
          <a:p>
            <a:r>
              <a:rPr lang="ar-SA" sz="3600" dirty="0" smtClean="0">
                <a:solidFill>
                  <a:schemeClr val="accent1">
                    <a:lumMod val="50000"/>
                  </a:schemeClr>
                </a:solidFill>
              </a:rPr>
              <a:t>     </a:t>
            </a:r>
            <a:r>
              <a:rPr lang="tr-TR" sz="3600" dirty="0" err="1" smtClean="0">
                <a:solidFill>
                  <a:schemeClr val="accent1">
                    <a:lumMod val="50000"/>
                  </a:schemeClr>
                </a:solidFill>
              </a:rPr>
              <a:t>Sebeb</a:t>
            </a:r>
            <a:r>
              <a:rPr lang="tr-TR" sz="3600" dirty="0" smtClean="0">
                <a:solidFill>
                  <a:schemeClr val="accent1">
                    <a:lumMod val="50000"/>
                  </a:schemeClr>
                </a:solidFill>
              </a:rPr>
              <a:t>-i </a:t>
            </a:r>
            <a:r>
              <a:rPr lang="tr-TR" sz="3600" dirty="0" err="1" smtClean="0">
                <a:solidFill>
                  <a:schemeClr val="accent1">
                    <a:lumMod val="50000"/>
                  </a:schemeClr>
                </a:solidFill>
              </a:rPr>
              <a:t>med</a:t>
            </a:r>
            <a:r>
              <a:rPr lang="tr-TR" sz="3600" dirty="0" smtClean="0">
                <a:solidFill>
                  <a:schemeClr val="accent1">
                    <a:lumMod val="50000"/>
                  </a:schemeClr>
                </a:solidFill>
              </a:rPr>
              <a:t>: Harfin harekesini bir elif </a:t>
            </a:r>
            <a:r>
              <a:rPr lang="ar-SA" sz="3600" dirty="0" smtClean="0">
                <a:solidFill>
                  <a:schemeClr val="accent1">
                    <a:lumMod val="50000"/>
                  </a:schemeClr>
                </a:solidFill>
              </a:rPr>
              <a:t>      </a:t>
            </a:r>
            <a:r>
              <a:rPr lang="tr-TR" sz="3600" dirty="0" smtClean="0">
                <a:solidFill>
                  <a:schemeClr val="accent1">
                    <a:lumMod val="50000"/>
                  </a:schemeClr>
                </a:solidFill>
              </a:rPr>
              <a:t>miktarından fazla uzatmaya sebep olanlara </a:t>
            </a:r>
            <a:r>
              <a:rPr lang="tr-TR" sz="3600" dirty="0" err="1" smtClean="0">
                <a:solidFill>
                  <a:schemeClr val="accent1">
                    <a:lumMod val="50000"/>
                  </a:schemeClr>
                </a:solidFill>
              </a:rPr>
              <a:t>sebeb</a:t>
            </a:r>
            <a:r>
              <a:rPr lang="tr-TR" sz="3600" dirty="0" smtClean="0">
                <a:solidFill>
                  <a:schemeClr val="accent1">
                    <a:lumMod val="50000"/>
                  </a:schemeClr>
                </a:solidFill>
              </a:rPr>
              <a:t>-i </a:t>
            </a:r>
            <a:r>
              <a:rPr lang="tr-TR" sz="3600" dirty="0" err="1" smtClean="0">
                <a:solidFill>
                  <a:schemeClr val="accent1">
                    <a:lumMod val="50000"/>
                  </a:schemeClr>
                </a:solidFill>
              </a:rPr>
              <a:t>med</a:t>
            </a:r>
            <a:r>
              <a:rPr lang="tr-TR" sz="3600" dirty="0" smtClean="0">
                <a:solidFill>
                  <a:schemeClr val="accent1">
                    <a:lumMod val="50000"/>
                  </a:schemeClr>
                </a:solidFill>
              </a:rPr>
              <a:t> denir. </a:t>
            </a:r>
            <a:r>
              <a:rPr lang="tr-TR" sz="3600" dirty="0" err="1" smtClean="0">
                <a:solidFill>
                  <a:schemeClr val="accent1">
                    <a:lumMod val="50000"/>
                  </a:schemeClr>
                </a:solidFill>
              </a:rPr>
              <a:t>Sebeb</a:t>
            </a:r>
            <a:r>
              <a:rPr lang="tr-TR" sz="3600" dirty="0" smtClean="0">
                <a:solidFill>
                  <a:schemeClr val="accent1">
                    <a:lumMod val="50000"/>
                  </a:schemeClr>
                </a:solidFill>
              </a:rPr>
              <a:t>-i </a:t>
            </a:r>
            <a:r>
              <a:rPr lang="tr-TR" sz="3600" dirty="0" err="1" smtClean="0">
                <a:solidFill>
                  <a:schemeClr val="accent1">
                    <a:lumMod val="50000"/>
                  </a:schemeClr>
                </a:solidFill>
              </a:rPr>
              <a:t>med</a:t>
            </a:r>
            <a:r>
              <a:rPr lang="tr-TR" sz="3600" dirty="0" smtClean="0">
                <a:solidFill>
                  <a:schemeClr val="accent1">
                    <a:lumMod val="50000"/>
                  </a:schemeClr>
                </a:solidFill>
              </a:rPr>
              <a:t> hemze ve sükûn olmak üzere iki tanedir.</a:t>
            </a:r>
            <a:endParaRPr lang="tr-TR" sz="3600" dirty="0">
              <a:solidFill>
                <a:schemeClr val="accent1">
                  <a:lumMod val="50000"/>
                </a:schemeClr>
              </a:solidFill>
            </a:endParaRPr>
          </a:p>
        </p:txBody>
      </p:sp>
    </p:spTree>
    <p:extLst>
      <p:ext uri="{BB962C8B-B14F-4D97-AF65-F5344CB8AC3E}">
        <p14:creationId xmlns:p14="http://schemas.microsoft.com/office/powerpoint/2010/main" val="3841014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41563" y="1003292"/>
            <a:ext cx="9250438" cy="5854708"/>
          </a:xfrm>
        </p:spPr>
        <p:txBody>
          <a:bodyPr>
            <a:noAutofit/>
          </a:bodyPr>
          <a:lstStyle/>
          <a:p>
            <a:pPr marL="571500" indent="-571500">
              <a:buFont typeface="Wingdings" charset="2"/>
              <a:buChar char="q"/>
            </a:pPr>
            <a:r>
              <a:rPr lang="tr-TR" sz="5400" b="1" dirty="0" smtClean="0">
                <a:solidFill>
                  <a:srgbClr val="C00000"/>
                </a:solidFill>
              </a:rPr>
              <a:t>Hemze</a:t>
            </a:r>
          </a:p>
          <a:p>
            <a:pPr marL="571500" indent="-571500">
              <a:buFont typeface="Wingdings" charset="2"/>
              <a:buChar char="q"/>
            </a:pPr>
            <a:endParaRPr lang="tr-TR" sz="4200" dirty="0" smtClean="0">
              <a:solidFill>
                <a:schemeClr val="bg2">
                  <a:lumMod val="50000"/>
                </a:schemeClr>
              </a:solidFill>
            </a:endParaRPr>
          </a:p>
          <a:p>
            <a:r>
              <a:rPr lang="tr-TR" sz="3600" dirty="0">
                <a:solidFill>
                  <a:schemeClr val="accent1">
                    <a:lumMod val="50000"/>
                  </a:schemeClr>
                </a:solidFill>
                <a:latin typeface="Times New Roman" panose="02020603050405020304" pitchFamily="18" charset="0"/>
                <a:cs typeface="Times New Roman" panose="02020603050405020304" pitchFamily="18" charset="0"/>
              </a:rPr>
              <a:t>A</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slî harflerden birisidir. Harf-i </a:t>
            </a:r>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medden</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sonra geldiği zaman, </a:t>
            </a:r>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med</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sebebi olur ve harfi bir elif miktarından fazla uzatır.  </a:t>
            </a:r>
            <a:endParaRPr lang="tr-TR" sz="3600" dirty="0">
              <a:solidFill>
                <a:schemeClr val="accent1">
                  <a:lumMod val="50000"/>
                </a:schemeClr>
              </a:solidFill>
              <a:latin typeface="Times New Roman" panose="02020603050405020304" pitchFamily="18" charset="0"/>
              <a:cs typeface="Times New Roman" panose="02020603050405020304" pitchFamily="18" charset="0"/>
            </a:endParaRPr>
          </a:p>
          <a:p>
            <a:r>
              <a:rPr lang="ar-SA" sz="7200" dirty="0" smtClean="0">
                <a:solidFill>
                  <a:schemeClr val="accent1">
                    <a:lumMod val="50000"/>
                  </a:schemeClr>
                </a:solidFill>
              </a:rPr>
              <a:t>ياَ</a:t>
            </a:r>
            <a:r>
              <a:rPr lang="ar-SA" sz="7200" dirty="0" smtClean="0">
                <a:solidFill>
                  <a:schemeClr val="accent4">
                    <a:lumMod val="75000"/>
                  </a:schemeClr>
                </a:solidFill>
              </a:rPr>
              <a:t> </a:t>
            </a:r>
            <a:r>
              <a:rPr lang="ar-SA" sz="7200" dirty="0" smtClean="0">
                <a:solidFill>
                  <a:srgbClr val="C00000"/>
                </a:solidFill>
              </a:rPr>
              <a:t>ا</a:t>
            </a:r>
            <a:r>
              <a:rPr lang="ar-SA" sz="7200" dirty="0" smtClean="0">
                <a:solidFill>
                  <a:schemeClr val="accent4">
                    <a:lumMod val="75000"/>
                  </a:schemeClr>
                </a:solidFill>
              </a:rPr>
              <a:t>َيُّ</a:t>
            </a:r>
            <a:r>
              <a:rPr lang="ar-SA" sz="7200" dirty="0" smtClean="0">
                <a:solidFill>
                  <a:schemeClr val="accent1">
                    <a:lumMod val="50000"/>
                  </a:schemeClr>
                </a:solidFill>
              </a:rPr>
              <a:t>هَا</a:t>
            </a:r>
            <a:r>
              <a:rPr lang="ar-SA" sz="7200" dirty="0" smtClean="0">
                <a:solidFill>
                  <a:schemeClr val="accent4">
                    <a:lumMod val="75000"/>
                  </a:schemeClr>
                </a:solidFill>
              </a:rPr>
              <a:t> – </a:t>
            </a:r>
            <a:r>
              <a:rPr lang="ar-SA" sz="7200" dirty="0" smtClean="0">
                <a:solidFill>
                  <a:schemeClr val="accent1">
                    <a:lumMod val="50000"/>
                  </a:schemeClr>
                </a:solidFill>
              </a:rPr>
              <a:t>يَشَا</a:t>
            </a:r>
            <a:r>
              <a:rPr lang="ar-SA" sz="7200" dirty="0" smtClean="0">
                <a:solidFill>
                  <a:srgbClr val="C00000"/>
                </a:solidFill>
              </a:rPr>
              <a:t>ء</a:t>
            </a:r>
            <a:r>
              <a:rPr lang="ar-SA" sz="7200" dirty="0" smtClean="0">
                <a:solidFill>
                  <a:schemeClr val="accent4">
                    <a:lumMod val="75000"/>
                  </a:schemeClr>
                </a:solidFill>
              </a:rPr>
              <a:t>ُ – </a:t>
            </a:r>
            <a:r>
              <a:rPr lang="ar-SA" sz="7200" dirty="0" smtClean="0">
                <a:solidFill>
                  <a:schemeClr val="accent1">
                    <a:lumMod val="50000"/>
                  </a:schemeClr>
                </a:solidFill>
              </a:rPr>
              <a:t>سَوَا</a:t>
            </a:r>
            <a:r>
              <a:rPr lang="ar-SA" sz="7200" dirty="0" smtClean="0">
                <a:solidFill>
                  <a:srgbClr val="C00000"/>
                </a:solidFill>
              </a:rPr>
              <a:t>ء</a:t>
            </a:r>
            <a:r>
              <a:rPr lang="ar-SA" sz="7200" dirty="0" smtClean="0">
                <a:solidFill>
                  <a:schemeClr val="accent4">
                    <a:lumMod val="75000"/>
                  </a:schemeClr>
                </a:solidFill>
              </a:rPr>
              <a:t>ٌ</a:t>
            </a:r>
            <a:endParaRPr lang="tr-TR" sz="7200" dirty="0" smtClean="0">
              <a:solidFill>
                <a:schemeClr val="accent4">
                  <a:lumMod val="75000"/>
                </a:schemeClr>
              </a:solidFill>
            </a:endParaRPr>
          </a:p>
          <a:p>
            <a:endParaRPr lang="tr-TR" sz="4200" dirty="0" smtClean="0">
              <a:solidFill>
                <a:schemeClr val="accent4">
                  <a:lumMod val="75000"/>
                </a:schemeClr>
              </a:solidFill>
            </a:endParaRPr>
          </a:p>
          <a:p>
            <a:pPr marL="571500" indent="-571500">
              <a:buFont typeface="Wingdings" charset="2"/>
              <a:buChar char="Ø"/>
            </a:pPr>
            <a:endParaRPr lang="tr-TR" sz="4200" dirty="0">
              <a:solidFill>
                <a:schemeClr val="bg2">
                  <a:lumMod val="50000"/>
                </a:schemeClr>
              </a:solidFill>
            </a:endParaRPr>
          </a:p>
        </p:txBody>
      </p:sp>
    </p:spTree>
    <p:extLst>
      <p:ext uri="{BB962C8B-B14F-4D97-AF65-F5344CB8AC3E}">
        <p14:creationId xmlns:p14="http://schemas.microsoft.com/office/powerpoint/2010/main" val="6890631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000" y="-32660"/>
            <a:ext cx="10561271" cy="2327276"/>
          </a:xfrm>
        </p:spPr>
        <p:txBody>
          <a:bodyPr>
            <a:normAutofit/>
          </a:bodyPr>
          <a:lstStyle/>
          <a:p>
            <a:r>
              <a:rPr lang="tr-TR" sz="2800" dirty="0" smtClean="0">
                <a:solidFill>
                  <a:schemeClr val="bg2">
                    <a:lumMod val="50000"/>
                  </a:schemeClr>
                </a:solidFill>
                <a:latin typeface="Times New Roman" panose="02020603050405020304" pitchFamily="18" charset="0"/>
                <a:cs typeface="Times New Roman" panose="02020603050405020304" pitchFamily="18" charset="0"/>
              </a:rPr>
              <a:t/>
            </a:r>
            <a:br>
              <a:rPr lang="tr-TR" sz="2800" dirty="0" smtClean="0">
                <a:solidFill>
                  <a:schemeClr val="bg2">
                    <a:lumMod val="50000"/>
                  </a:schemeClr>
                </a:solidFill>
                <a:latin typeface="Times New Roman" panose="02020603050405020304" pitchFamily="18" charset="0"/>
                <a:cs typeface="Times New Roman" panose="02020603050405020304" pitchFamily="18" charset="0"/>
              </a:rPr>
            </a:br>
            <a:r>
              <a:rPr lang="tr-TR" sz="2800" dirty="0" smtClean="0">
                <a:solidFill>
                  <a:srgbClr val="C00000"/>
                </a:solidFill>
                <a:latin typeface="Times New Roman" panose="02020603050405020304" pitchFamily="18" charset="0"/>
                <a:cs typeface="Times New Roman" panose="02020603050405020304" pitchFamily="18" charset="0"/>
              </a:rPr>
              <a:t>Sükûn: Harekesizlik demektir. Bir harfin harekesizlik hali </a:t>
            </a:r>
            <a:r>
              <a:rPr lang="tr-TR" sz="2800" dirty="0" err="1" smtClean="0">
                <a:solidFill>
                  <a:srgbClr val="C00000"/>
                </a:solidFill>
                <a:latin typeface="Times New Roman" panose="02020603050405020304" pitchFamily="18" charset="0"/>
                <a:cs typeface="Times New Roman" panose="02020603050405020304" pitchFamily="18" charset="0"/>
              </a:rPr>
              <a:t>cezm</a:t>
            </a:r>
            <a:r>
              <a:rPr lang="tr-TR" sz="2800" dirty="0" smtClean="0">
                <a:solidFill>
                  <a:srgbClr val="C00000"/>
                </a:solidFill>
                <a:latin typeface="Times New Roman" panose="02020603050405020304" pitchFamily="18" charset="0"/>
                <a:cs typeface="Times New Roman" panose="02020603050405020304" pitchFamily="18" charset="0"/>
              </a:rPr>
              <a:t> ile gösterilir ve bu harfe </a:t>
            </a:r>
            <a:r>
              <a:rPr lang="tr-TR" sz="2800" dirty="0" err="1" smtClean="0">
                <a:solidFill>
                  <a:srgbClr val="C00000"/>
                </a:solidFill>
                <a:latin typeface="Times New Roman" panose="02020603050405020304" pitchFamily="18" charset="0"/>
                <a:cs typeface="Times New Roman" panose="02020603050405020304" pitchFamily="18" charset="0"/>
              </a:rPr>
              <a:t>sâkin</a:t>
            </a:r>
            <a:r>
              <a:rPr lang="tr-TR" sz="2800" dirty="0" smtClean="0">
                <a:solidFill>
                  <a:srgbClr val="C00000"/>
                </a:solidFill>
                <a:latin typeface="Times New Roman" panose="02020603050405020304" pitchFamily="18" charset="0"/>
                <a:cs typeface="Times New Roman" panose="02020603050405020304" pitchFamily="18" charset="0"/>
              </a:rPr>
              <a:t> harf denir.</a:t>
            </a:r>
          </a:p>
          <a:p>
            <a:r>
              <a:rPr lang="tr-TR" sz="2800" dirty="0" smtClean="0">
                <a:solidFill>
                  <a:srgbClr val="C00000"/>
                </a:solidFill>
                <a:latin typeface="Times New Roman" panose="02020603050405020304" pitchFamily="18" charset="0"/>
                <a:cs typeface="Times New Roman" panose="02020603050405020304" pitchFamily="18" charset="0"/>
              </a:rPr>
              <a:t>İki kısma ayrılır:</a:t>
            </a:r>
            <a:endParaRPr lang="tr-TR" sz="2800" dirty="0">
              <a:solidFill>
                <a:srgbClr val="C00000"/>
              </a:solidFill>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2933699" y="2456408"/>
            <a:ext cx="4610052" cy="391066"/>
          </a:xfrm>
        </p:spPr>
        <p:txBody>
          <a:bodyPr>
            <a:noAutofit/>
          </a:bodyPr>
          <a:lstStyle/>
          <a:p>
            <a:r>
              <a:rPr lang="tr-TR" sz="3100" b="1" i="1" u="sng" dirty="0" smtClean="0"/>
              <a:t>Sükûnu Lâzım</a:t>
            </a:r>
            <a:endParaRPr lang="tr-TR" sz="3100" b="1" i="1" u="sng" dirty="0"/>
          </a:p>
        </p:txBody>
      </p:sp>
      <p:sp>
        <p:nvSpPr>
          <p:cNvPr id="4" name="İçerik Yer Tutucusu 3"/>
          <p:cNvSpPr>
            <a:spLocks noGrp="1"/>
          </p:cNvSpPr>
          <p:nvPr>
            <p:ph sz="half" idx="2"/>
          </p:nvPr>
        </p:nvSpPr>
        <p:spPr>
          <a:xfrm>
            <a:off x="1143001" y="2847475"/>
            <a:ext cx="5562600" cy="4010526"/>
          </a:xfrm>
        </p:spPr>
        <p:txBody>
          <a:bodyPr>
            <a:noAutofit/>
          </a:bodyPr>
          <a:lstStyle/>
          <a:p>
            <a:pPr marL="0" indent="0" algn="just">
              <a:buNone/>
            </a:pP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Vakfen ve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vaslen</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sâbit</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 olan (yani durunca da geçince de mevcut olan, varlığını devam ettiren)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sükûndur</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a:t>
            </a:r>
            <a:r>
              <a:rPr lang="ar-SA" sz="2800" dirty="0" smtClean="0">
                <a:solidFill>
                  <a:schemeClr val="accent1">
                    <a:lumMod val="50000"/>
                  </a:schemeClr>
                </a:solidFill>
                <a:latin typeface="Times New Roman" panose="02020603050405020304" pitchFamily="18" charset="0"/>
                <a:cs typeface="Times New Roman" panose="02020603050405020304" pitchFamily="18" charset="0"/>
              </a:rPr>
              <a:t> </a:t>
            </a:r>
          </a:p>
          <a:p>
            <a:pPr algn="just"/>
            <a:r>
              <a:rPr lang="ar-SA"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ar-SA" sz="2800" dirty="0">
                <a:solidFill>
                  <a:schemeClr val="accent1">
                    <a:lumMod val="50000"/>
                  </a:schemeClr>
                </a:solidFill>
              </a:rPr>
              <a:t>جآنّ</a:t>
            </a:r>
            <a:r>
              <a:rPr lang="ar-SA"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ar-SA" sz="3000" dirty="0" smtClean="0">
                <a:solidFill>
                  <a:schemeClr val="accent1">
                    <a:lumMod val="50000"/>
                  </a:schemeClr>
                </a:solidFill>
              </a:rPr>
              <a:t>(جاَنْ نٌ) ٌ – ق(قاَفْ</a:t>
            </a:r>
            <a:r>
              <a:rPr lang="ar-SA" sz="3000" dirty="0">
                <a:solidFill>
                  <a:schemeClr val="accent1">
                    <a:lumMod val="50000"/>
                  </a:schemeClr>
                </a:solidFill>
              </a:rPr>
              <a:t>) ٓ </a:t>
            </a:r>
            <a:endParaRPr lang="tr-TR" sz="3000" dirty="0">
              <a:solidFill>
                <a:schemeClr val="accent1">
                  <a:lumMod val="50000"/>
                </a:schemeClr>
              </a:solidFill>
            </a:endParaRPr>
          </a:p>
        </p:txBody>
      </p:sp>
      <p:sp>
        <p:nvSpPr>
          <p:cNvPr id="5" name="Metin Yer Tutucusu 4"/>
          <p:cNvSpPr>
            <a:spLocks noGrp="1"/>
          </p:cNvSpPr>
          <p:nvPr>
            <p:ph type="body" sz="quarter" idx="3"/>
          </p:nvPr>
        </p:nvSpPr>
        <p:spPr>
          <a:xfrm>
            <a:off x="7543751" y="2456408"/>
            <a:ext cx="3226434" cy="391066"/>
          </a:xfrm>
        </p:spPr>
        <p:txBody>
          <a:bodyPr>
            <a:noAutofit/>
          </a:bodyPr>
          <a:lstStyle/>
          <a:p>
            <a:r>
              <a:rPr lang="tr-TR" sz="3100" b="1" i="1" u="sng" dirty="0" smtClean="0"/>
              <a:t>Sükunu Ârız</a:t>
            </a:r>
            <a:endParaRPr lang="tr-TR" sz="3100" b="1" i="1" u="sng" dirty="0"/>
          </a:p>
        </p:txBody>
      </p:sp>
      <p:sp>
        <p:nvSpPr>
          <p:cNvPr id="6" name="İçerik Yer Tutucusu 5"/>
          <p:cNvSpPr>
            <a:spLocks noGrp="1"/>
          </p:cNvSpPr>
          <p:nvPr>
            <p:ph sz="quarter" idx="4"/>
          </p:nvPr>
        </p:nvSpPr>
        <p:spPr>
          <a:xfrm>
            <a:off x="6793713" y="3009266"/>
            <a:ext cx="5097781" cy="4010525"/>
          </a:xfrm>
        </p:spPr>
        <p:txBody>
          <a:bodyPr>
            <a:noAutofit/>
          </a:bodyPr>
          <a:lstStyle/>
          <a:p>
            <a:pPr marL="0" indent="0" algn="just">
              <a:buNone/>
            </a:pP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Vakfen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sâbit</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vaslen</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sâkıt</a:t>
            </a:r>
            <a:r>
              <a:rPr lang="tr-TR" sz="2800" dirty="0">
                <a:solidFill>
                  <a:schemeClr val="accent1">
                    <a:lumMod val="50000"/>
                  </a:schemeClr>
                </a:solidFill>
                <a:latin typeface="Times New Roman" panose="02020603050405020304" pitchFamily="18" charset="0"/>
                <a:cs typeface="Times New Roman" panose="02020603050405020304" pitchFamily="18" charset="0"/>
              </a:rPr>
              <a:t> olan </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(yani durunca ortaya çıkan, geçince ortadan kalkan ) sükûndur. Bir başka ifadeyle, vakf sebebiyle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ârız</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 olan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sükûndur</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  </a:t>
            </a:r>
            <a:endParaRPr lang="tr-TR" sz="2800" dirty="0">
              <a:solidFill>
                <a:schemeClr val="accent1">
                  <a:lumMod val="50000"/>
                </a:schemeClr>
              </a:solidFill>
              <a:latin typeface="Times New Roman" panose="02020603050405020304" pitchFamily="18" charset="0"/>
              <a:cs typeface="Times New Roman" panose="02020603050405020304" pitchFamily="18" charset="0"/>
            </a:endParaRPr>
          </a:p>
          <a:p>
            <a:r>
              <a:rPr lang="ar-SA" sz="2900" dirty="0" smtClean="0">
                <a:solidFill>
                  <a:schemeClr val="accent2">
                    <a:lumMod val="50000"/>
                  </a:schemeClr>
                </a:solidFill>
              </a:rPr>
              <a:t>يَعْلَمُونَ</a:t>
            </a:r>
            <a:r>
              <a:rPr lang="ar-SA" sz="2900" dirty="0" smtClean="0">
                <a:solidFill>
                  <a:srgbClr val="C00000"/>
                </a:solidFill>
              </a:rPr>
              <a:t>ْ</a:t>
            </a:r>
            <a:r>
              <a:rPr lang="ar-SA" sz="2900" dirty="0" smtClean="0">
                <a:solidFill>
                  <a:schemeClr val="accent2">
                    <a:lumMod val="50000"/>
                  </a:schemeClr>
                </a:solidFill>
              </a:rPr>
              <a:t> – يُوْمُ الدِينِ</a:t>
            </a:r>
            <a:r>
              <a:rPr lang="ar-SA" sz="2900" dirty="0" smtClean="0">
                <a:solidFill>
                  <a:srgbClr val="C00000"/>
                </a:solidFill>
              </a:rPr>
              <a:t>ْ</a:t>
            </a:r>
            <a:r>
              <a:rPr lang="ar-SA" sz="2900" dirty="0" smtClean="0">
                <a:solidFill>
                  <a:schemeClr val="accent2">
                    <a:lumMod val="50000"/>
                  </a:schemeClr>
                </a:solidFill>
              </a:rPr>
              <a:t> - نَسْتَعِينُ</a:t>
            </a:r>
            <a:r>
              <a:rPr lang="ar-SA" sz="2900" dirty="0" smtClean="0">
                <a:solidFill>
                  <a:srgbClr val="C00000"/>
                </a:solidFill>
              </a:rPr>
              <a:t>ْ</a:t>
            </a:r>
            <a:endParaRPr lang="tr-TR" sz="2900" dirty="0">
              <a:solidFill>
                <a:srgbClr val="C00000"/>
              </a:solidFill>
            </a:endParaRPr>
          </a:p>
        </p:txBody>
      </p:sp>
    </p:spTree>
    <p:extLst>
      <p:ext uri="{BB962C8B-B14F-4D97-AF65-F5344CB8AC3E}">
        <p14:creationId xmlns:p14="http://schemas.microsoft.com/office/powerpoint/2010/main" val="19742828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905001" y="568325"/>
            <a:ext cx="10287000" cy="1560513"/>
          </a:xfrm>
        </p:spPr>
        <p:txBody>
          <a:bodyPr>
            <a:normAutofit/>
          </a:bodyPr>
          <a:lstStyle/>
          <a:p>
            <a:r>
              <a:rPr lang="tr-TR" sz="4800" b="1" i="1" u="sng" dirty="0" smtClean="0">
                <a:solidFill>
                  <a:srgbClr val="C00000"/>
                </a:solidFill>
              </a:rPr>
              <a:t/>
            </a:r>
            <a:br>
              <a:rPr lang="tr-TR" sz="4800" b="1" i="1" u="sng" dirty="0" smtClean="0">
                <a:solidFill>
                  <a:srgbClr val="C00000"/>
                </a:solidFill>
              </a:rPr>
            </a:br>
            <a:r>
              <a:rPr lang="tr-TR" sz="3200" dirty="0" err="1" smtClean="0">
                <a:solidFill>
                  <a:srgbClr val="C00000"/>
                </a:solidFill>
              </a:rPr>
              <a:t>Medler</a:t>
            </a:r>
            <a:r>
              <a:rPr lang="tr-TR" sz="3200" dirty="0" smtClean="0">
                <a:solidFill>
                  <a:srgbClr val="C00000"/>
                </a:solidFill>
              </a:rPr>
              <a:t>, aslî ve </a:t>
            </a:r>
            <a:r>
              <a:rPr lang="tr-TR" sz="3200" dirty="0" err="1" smtClean="0">
                <a:solidFill>
                  <a:srgbClr val="C00000"/>
                </a:solidFill>
              </a:rPr>
              <a:t>fer‘î</a:t>
            </a:r>
            <a:r>
              <a:rPr lang="tr-TR" sz="3200" dirty="0" smtClean="0">
                <a:solidFill>
                  <a:srgbClr val="C00000"/>
                </a:solidFill>
              </a:rPr>
              <a:t> olmak üzere ikiye ayrılır:</a:t>
            </a:r>
            <a:endParaRPr lang="tr-TR" sz="3200" dirty="0">
              <a:solidFill>
                <a:srgbClr val="C00000"/>
              </a:solidFill>
            </a:endParaRPr>
          </a:p>
        </p:txBody>
      </p:sp>
      <p:sp>
        <p:nvSpPr>
          <p:cNvPr id="3" name="İçerik Yer Tutucusu 2"/>
          <p:cNvSpPr>
            <a:spLocks noGrp="1"/>
          </p:cNvSpPr>
          <p:nvPr>
            <p:ph sz="half" idx="4294967295"/>
          </p:nvPr>
        </p:nvSpPr>
        <p:spPr>
          <a:xfrm>
            <a:off x="1295400" y="2128838"/>
            <a:ext cx="9329670" cy="4348162"/>
          </a:xfrm>
        </p:spPr>
        <p:txBody>
          <a:bodyPr>
            <a:normAutofit/>
          </a:bodyPr>
          <a:lstStyle/>
          <a:p>
            <a:pPr marL="0" indent="0">
              <a:buNone/>
            </a:pPr>
            <a:r>
              <a:rPr lang="tr-TR" sz="3400" dirty="0" err="1" smtClean="0">
                <a:solidFill>
                  <a:schemeClr val="accent1">
                    <a:lumMod val="50000"/>
                  </a:schemeClr>
                </a:solidFill>
                <a:latin typeface="Times New Roman" panose="02020603050405020304" pitchFamily="18" charset="0"/>
                <a:cs typeface="Times New Roman" panose="02020603050405020304" pitchFamily="18" charset="0"/>
              </a:rPr>
              <a:t>Aslî</a:t>
            </a:r>
            <a:r>
              <a:rPr lang="tr-TR" sz="3400" dirty="0" smtClean="0">
                <a:solidFill>
                  <a:schemeClr val="accent1">
                    <a:lumMod val="50000"/>
                  </a:schemeClr>
                </a:solidFill>
                <a:latin typeface="Times New Roman" panose="02020603050405020304" pitchFamily="18" charset="0"/>
                <a:cs typeface="Times New Roman" panose="02020603050405020304" pitchFamily="18" charset="0"/>
              </a:rPr>
              <a:t> Med</a:t>
            </a:r>
          </a:p>
          <a:p>
            <a:pPr marL="0" indent="0" algn="just">
              <a:buNone/>
            </a:pP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Herhangi bir kelimede bulunan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med</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 harflerinden sonra, fazla uzatmaya sebep olan hemze veya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sükûn’un</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 bulunmadığı durumlardır. Buna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medd</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-i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tabîî</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 ve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medd</a:t>
            </a:r>
            <a:r>
              <a:rPr lang="tr-TR" sz="2800" dirty="0">
                <a:solidFill>
                  <a:schemeClr val="accent1">
                    <a:lumMod val="50000"/>
                  </a:schemeClr>
                </a:solidFill>
                <a:latin typeface="Times New Roman" panose="02020603050405020304" pitchFamily="18" charset="0"/>
                <a:cs typeface="Times New Roman" panose="02020603050405020304" pitchFamily="18" charset="0"/>
              </a:rPr>
              <a:t>-</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i </a:t>
            </a:r>
            <a:r>
              <a:rPr lang="tr-TR" sz="2800" dirty="0" err="1" smtClean="0">
                <a:solidFill>
                  <a:schemeClr val="accent1">
                    <a:lumMod val="50000"/>
                  </a:schemeClr>
                </a:solidFill>
                <a:latin typeface="Times New Roman" panose="02020603050405020304" pitchFamily="18" charset="0"/>
                <a:cs typeface="Times New Roman" panose="02020603050405020304" pitchFamily="18" charset="0"/>
              </a:rPr>
              <a:t>zâtî</a:t>
            </a:r>
            <a:r>
              <a:rPr lang="tr-TR" sz="2800" dirty="0" smtClean="0">
                <a:solidFill>
                  <a:schemeClr val="accent1">
                    <a:lumMod val="50000"/>
                  </a:schemeClr>
                </a:solidFill>
                <a:latin typeface="Times New Roman" panose="02020603050405020304" pitchFamily="18" charset="0"/>
                <a:cs typeface="Times New Roman" panose="02020603050405020304" pitchFamily="18" charset="0"/>
              </a:rPr>
              <a:t> denilir. Bir elif miktarı uzatılır.</a:t>
            </a:r>
            <a:endParaRPr lang="tr-TR"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3277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295400" y="609600"/>
            <a:ext cx="10385425" cy="1524000"/>
          </a:xfrm>
        </p:spPr>
        <p:txBody>
          <a:bodyPr>
            <a:normAutofit fontScale="90000"/>
          </a:bodyPr>
          <a:lstStyle/>
          <a:p>
            <a:r>
              <a:rPr lang="tr-TR" sz="3600" dirty="0" err="1" smtClean="0">
                <a:solidFill>
                  <a:srgbClr val="C00000"/>
                </a:solidFill>
              </a:rPr>
              <a:t>Fer‘î</a:t>
            </a:r>
            <a:r>
              <a:rPr lang="tr-TR" sz="3600" dirty="0" smtClean="0">
                <a:solidFill>
                  <a:srgbClr val="C00000"/>
                </a:solidFill>
              </a:rPr>
              <a:t> </a:t>
            </a:r>
            <a:r>
              <a:rPr lang="tr-TR" sz="3600" dirty="0" err="1" smtClean="0">
                <a:solidFill>
                  <a:srgbClr val="C00000"/>
                </a:solidFill>
              </a:rPr>
              <a:t>Med</a:t>
            </a:r>
            <a:r>
              <a:rPr lang="tr-TR" dirty="0" smtClean="0">
                <a:solidFill>
                  <a:schemeClr val="accent1">
                    <a:lumMod val="50000"/>
                  </a:schemeClr>
                </a:solidFill>
              </a:rPr>
              <a:t/>
            </a:r>
            <a:br>
              <a:rPr lang="tr-TR" dirty="0" smtClean="0">
                <a:solidFill>
                  <a:schemeClr val="accent1">
                    <a:lumMod val="50000"/>
                  </a:schemeClr>
                </a:solidFill>
              </a:rPr>
            </a:br>
            <a:r>
              <a:rPr lang="tr-TR" sz="3100" dirty="0" err="1">
                <a:solidFill>
                  <a:schemeClr val="accent1">
                    <a:lumMod val="50000"/>
                  </a:schemeClr>
                </a:solidFill>
              </a:rPr>
              <a:t>Med</a:t>
            </a:r>
            <a:r>
              <a:rPr lang="tr-TR" sz="3100" dirty="0">
                <a:solidFill>
                  <a:schemeClr val="accent1">
                    <a:lumMod val="50000"/>
                  </a:schemeClr>
                </a:solidFill>
              </a:rPr>
              <a:t> </a:t>
            </a:r>
            <a:r>
              <a:rPr lang="tr-TR" sz="3100" dirty="0" smtClean="0">
                <a:solidFill>
                  <a:schemeClr val="accent1">
                    <a:lumMod val="50000"/>
                  </a:schemeClr>
                </a:solidFill>
              </a:rPr>
              <a:t>harflerinden sonra </a:t>
            </a:r>
            <a:r>
              <a:rPr lang="tr-TR" sz="3100" dirty="0" err="1" smtClean="0">
                <a:solidFill>
                  <a:schemeClr val="accent1">
                    <a:lumMod val="50000"/>
                  </a:schemeClr>
                </a:solidFill>
              </a:rPr>
              <a:t>sebeb</a:t>
            </a:r>
            <a:r>
              <a:rPr lang="tr-TR" sz="3100" dirty="0" smtClean="0">
                <a:solidFill>
                  <a:schemeClr val="accent1">
                    <a:lumMod val="50000"/>
                  </a:schemeClr>
                </a:solidFill>
              </a:rPr>
              <a:t>-i </a:t>
            </a:r>
            <a:r>
              <a:rPr lang="tr-TR" sz="3100" dirty="0" err="1" smtClean="0">
                <a:solidFill>
                  <a:schemeClr val="accent1">
                    <a:lumMod val="50000"/>
                  </a:schemeClr>
                </a:solidFill>
              </a:rPr>
              <a:t>medden</a:t>
            </a:r>
            <a:r>
              <a:rPr lang="tr-TR" sz="3100" dirty="0" smtClean="0">
                <a:solidFill>
                  <a:schemeClr val="accent1">
                    <a:lumMod val="50000"/>
                  </a:schemeClr>
                </a:solidFill>
              </a:rPr>
              <a:t> hemze veya sükûn geldiğinde </a:t>
            </a:r>
            <a:r>
              <a:rPr lang="tr-TR" sz="3100" dirty="0" err="1" smtClean="0">
                <a:solidFill>
                  <a:schemeClr val="accent1">
                    <a:lumMod val="50000"/>
                  </a:schemeClr>
                </a:solidFill>
              </a:rPr>
              <a:t>fer</a:t>
            </a:r>
            <a:r>
              <a:rPr lang="tr-TR" sz="3200" dirty="0" err="1">
                <a:solidFill>
                  <a:schemeClr val="accent1">
                    <a:lumMod val="50000"/>
                  </a:schemeClr>
                </a:solidFill>
              </a:rPr>
              <a:t>‘</a:t>
            </a:r>
            <a:r>
              <a:rPr lang="tr-TR" sz="3100" dirty="0" err="1" smtClean="0">
                <a:solidFill>
                  <a:schemeClr val="accent1">
                    <a:lumMod val="50000"/>
                  </a:schemeClr>
                </a:solidFill>
              </a:rPr>
              <a:t>î</a:t>
            </a:r>
            <a:r>
              <a:rPr lang="tr-TR" sz="3100" dirty="0" smtClean="0">
                <a:solidFill>
                  <a:schemeClr val="accent1">
                    <a:lumMod val="50000"/>
                  </a:schemeClr>
                </a:solidFill>
              </a:rPr>
              <a:t> </a:t>
            </a:r>
            <a:r>
              <a:rPr lang="tr-TR" sz="3100" dirty="0" err="1">
                <a:solidFill>
                  <a:schemeClr val="accent1">
                    <a:lumMod val="50000"/>
                  </a:schemeClr>
                </a:solidFill>
              </a:rPr>
              <a:t>med</a:t>
            </a:r>
            <a:r>
              <a:rPr lang="tr-TR" sz="3100" dirty="0">
                <a:solidFill>
                  <a:schemeClr val="accent1">
                    <a:lumMod val="50000"/>
                  </a:schemeClr>
                </a:solidFill>
              </a:rPr>
              <a:t> olur</a:t>
            </a:r>
            <a:r>
              <a:rPr lang="tr-TR" sz="3100" dirty="0" smtClean="0">
                <a:solidFill>
                  <a:schemeClr val="accent1">
                    <a:lumMod val="50000"/>
                  </a:schemeClr>
                </a:solidFill>
              </a:rPr>
              <a:t>. </a:t>
            </a:r>
            <a:r>
              <a:rPr lang="tr-TR" sz="3100" dirty="0" err="1" smtClean="0">
                <a:solidFill>
                  <a:schemeClr val="accent1">
                    <a:lumMod val="50000"/>
                  </a:schemeClr>
                </a:solidFill>
              </a:rPr>
              <a:t>Fer</a:t>
            </a:r>
            <a:r>
              <a:rPr lang="tr-TR" sz="3200" dirty="0" err="1">
                <a:solidFill>
                  <a:schemeClr val="accent1">
                    <a:lumMod val="50000"/>
                  </a:schemeClr>
                </a:solidFill>
              </a:rPr>
              <a:t>‘</a:t>
            </a:r>
            <a:r>
              <a:rPr lang="tr-TR" sz="3100" dirty="0" err="1" smtClean="0">
                <a:solidFill>
                  <a:schemeClr val="accent1">
                    <a:lumMod val="50000"/>
                  </a:schemeClr>
                </a:solidFill>
              </a:rPr>
              <a:t>î</a:t>
            </a:r>
            <a:r>
              <a:rPr lang="tr-TR" sz="3100" dirty="0" smtClean="0">
                <a:solidFill>
                  <a:schemeClr val="accent1">
                    <a:lumMod val="50000"/>
                  </a:schemeClr>
                </a:solidFill>
              </a:rPr>
              <a:t> </a:t>
            </a:r>
            <a:r>
              <a:rPr lang="tr-TR" sz="3100" dirty="0" err="1" smtClean="0">
                <a:solidFill>
                  <a:schemeClr val="accent1">
                    <a:lumMod val="50000"/>
                  </a:schemeClr>
                </a:solidFill>
              </a:rPr>
              <a:t>medler</a:t>
            </a:r>
            <a:r>
              <a:rPr lang="tr-TR" sz="3100" dirty="0" smtClean="0">
                <a:solidFill>
                  <a:schemeClr val="accent1">
                    <a:lumMod val="50000"/>
                  </a:schemeClr>
                </a:solidFill>
              </a:rPr>
              <a:t> beş tanedir:</a:t>
            </a:r>
            <a:r>
              <a:rPr lang="tr-TR" sz="3100" dirty="0">
                <a:solidFill>
                  <a:schemeClr val="accent6">
                    <a:lumMod val="75000"/>
                  </a:schemeClr>
                </a:solidFill>
              </a:rPr>
              <a:t/>
            </a:r>
            <a:br>
              <a:rPr lang="tr-TR" sz="3100" dirty="0">
                <a:solidFill>
                  <a:schemeClr val="accent6">
                    <a:lumMod val="75000"/>
                  </a:schemeClr>
                </a:solidFill>
              </a:rPr>
            </a:br>
            <a:r>
              <a:rPr lang="tr-TR" dirty="0">
                <a:solidFill>
                  <a:schemeClr val="accent6">
                    <a:lumMod val="75000"/>
                  </a:schemeClr>
                </a:solidFill>
              </a:rPr>
              <a:t/>
            </a:r>
            <a:br>
              <a:rPr lang="tr-TR" dirty="0">
                <a:solidFill>
                  <a:schemeClr val="accent6">
                    <a:lumMod val="75000"/>
                  </a:schemeClr>
                </a:solidFill>
              </a:rPr>
            </a:br>
            <a:endParaRPr lang="tr-TR"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356707200"/>
              </p:ext>
            </p:extLst>
          </p:nvPr>
        </p:nvGraphicFramePr>
        <p:xfrm>
          <a:off x="3048000" y="2286000"/>
          <a:ext cx="8632825"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0549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5000" y="2209800"/>
            <a:ext cx="8770571" cy="3694316"/>
          </a:xfrm>
        </p:spPr>
        <p:txBody>
          <a:bodyPr/>
          <a:lstStyle/>
          <a:p>
            <a:pPr algn="ctr" rtl="1"/>
            <a:r>
              <a:rPr lang="ar-SA" b="1" dirty="0">
                <a:latin typeface="Times New Roman" panose="02020603050405020304" pitchFamily="18" charset="0"/>
                <a:cs typeface="Times New Roman" panose="02020603050405020304" pitchFamily="18" charset="0"/>
              </a:rPr>
              <a:t>بسم الله الرحمن الرحيم</a:t>
            </a:r>
            <a:br>
              <a:rPr lang="ar-SA" b="1" dirty="0">
                <a:latin typeface="Times New Roman" panose="02020603050405020304" pitchFamily="18" charset="0"/>
                <a:cs typeface="Times New Roman" panose="02020603050405020304" pitchFamily="18" charset="0"/>
              </a:rPr>
            </a:br>
            <a:r>
              <a:rPr lang="ar-SA" b="1" dirty="0">
                <a:latin typeface="Times New Roman" panose="02020603050405020304" pitchFamily="18" charset="0"/>
                <a:cs typeface="Times New Roman" panose="02020603050405020304" pitchFamily="18" charset="0"/>
              </a:rPr>
              <a:t>لِإِيلَافِ قُرَيْشٍ (1) إِيلَافِهِمْ رِحْلَةَ الشِّتَاءِ وَالصَّيْفِ (2) فَلْيَعْبُدُوا رَبَّ هَذَا الْبَيْتِ (3) الَّذِي أَطْعَمَهُمْ مِنْ جُوعٍ وَآمَنَهُمْ مِنْ خَوْفٍ (4) </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p:txBody>
      </p:sp>
    </p:spTree>
    <p:extLst>
      <p:ext uri="{BB962C8B-B14F-4D97-AF65-F5344CB8AC3E}">
        <p14:creationId xmlns:p14="http://schemas.microsoft.com/office/powerpoint/2010/main" val="11050373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09800" y="1295400"/>
            <a:ext cx="8770571" cy="4648200"/>
          </a:xfrm>
        </p:spPr>
        <p:txBody>
          <a:bodyPr>
            <a:normAutofit fontScale="90000"/>
          </a:bodyPr>
          <a:lstStyle/>
          <a:p>
            <a:pPr algn="ctr" rtl="1"/>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ar-SA" b="1" dirty="0" smtClean="0">
                <a:latin typeface="Times New Roman" panose="02020603050405020304" pitchFamily="18" charset="0"/>
                <a:cs typeface="Times New Roman" panose="02020603050405020304" pitchFamily="18" charset="0"/>
              </a:rPr>
              <a:t>بسم </a:t>
            </a:r>
            <a:r>
              <a:rPr lang="ar-SA" b="1" dirty="0">
                <a:latin typeface="Times New Roman" panose="02020603050405020304" pitchFamily="18" charset="0"/>
                <a:cs typeface="Times New Roman" panose="02020603050405020304" pitchFamily="18" charset="0"/>
              </a:rPr>
              <a:t>الله الرحمن الرحيم</a:t>
            </a:r>
            <a:br>
              <a:rPr lang="ar-SA" b="1" dirty="0">
                <a:latin typeface="Times New Roman" panose="02020603050405020304" pitchFamily="18" charset="0"/>
                <a:cs typeface="Times New Roman" panose="02020603050405020304" pitchFamily="18" charset="0"/>
              </a:rPr>
            </a:br>
            <a:r>
              <a:rPr lang="ar-SA" b="1" dirty="0">
                <a:latin typeface="Times New Roman" panose="02020603050405020304" pitchFamily="18" charset="0"/>
                <a:cs typeface="Times New Roman" panose="02020603050405020304" pitchFamily="18" charset="0"/>
              </a:rPr>
              <a:t>أَرَأَيْتَ الَّذِي يُكَذِّبُ بِالدِّينِ (1) فَذَلِكَ الَّذِي يَدُعُّ الْيَتِيمَ (2) وَلَا يَحُضُّ عَلَى طَعَامِ الْمِسْكِينِ (3) فَوَيْلٌ لِلْمُصَلِّينَ (4) الَّذِينَ هُمْ عَنْ صَلَاتِهِمْ سَاهُونَ (5) الَّذِينَ هُمْ يُرَاءُونَ (6) وَيَمْنَعُونَ الْمَاعُونَ (7)</a:t>
            </a:r>
            <a:br>
              <a:rPr lang="ar-SA" b="1" dirty="0">
                <a:latin typeface="Times New Roman" panose="02020603050405020304" pitchFamily="18" charset="0"/>
                <a:cs typeface="Times New Roman" panose="02020603050405020304" pitchFamily="18" charset="0"/>
              </a:rPr>
            </a:br>
            <a:endParaRPr lang="tr-TR" dirty="0"/>
          </a:p>
        </p:txBody>
      </p:sp>
    </p:spTree>
    <p:extLst>
      <p:ext uri="{BB962C8B-B14F-4D97-AF65-F5344CB8AC3E}">
        <p14:creationId xmlns:p14="http://schemas.microsoft.com/office/powerpoint/2010/main" val="213369920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62301" y="1830579"/>
            <a:ext cx="5859724" cy="3274821"/>
          </a:xfrm>
        </p:spPr>
        <p:txBody>
          <a:bodyPr>
            <a:normAutofit fontScale="90000"/>
          </a:bodyPr>
          <a:lstStyle/>
          <a:p>
            <a:r>
              <a:rPr lang="tr-TR" sz="2400" dirty="0" smtClean="0"/>
              <a:t/>
            </a:r>
            <a:br>
              <a:rPr lang="tr-TR" sz="2400" dirty="0" smtClean="0"/>
            </a:br>
            <a:r>
              <a:rPr lang="tr-TR" sz="2400" dirty="0" smtClean="0"/>
              <a:t>Hazırlayan</a:t>
            </a:r>
            <a:r>
              <a:rPr lang="tr-TR" sz="2400" dirty="0"/>
              <a:t>: Sema ÇELEM</a:t>
            </a:r>
            <a:br>
              <a:rPr lang="tr-TR" sz="2400" dirty="0"/>
            </a:br>
            <a:r>
              <a:rPr lang="tr-TR" sz="2400" dirty="0"/>
              <a:t>Kaynak: Prof. Dr. Abdurrahman ÇETİN, </a:t>
            </a:r>
            <a:r>
              <a:rPr lang="tr-TR" sz="2400" i="1" dirty="0"/>
              <a:t>KUR’AN OKUMA ESASLARI, </a:t>
            </a:r>
            <a:r>
              <a:rPr lang="tr-TR" sz="2400" dirty="0"/>
              <a:t>Bursa: Emin Yayınları</a:t>
            </a:r>
            <a:r>
              <a:rPr lang="tr-TR" sz="2400" dirty="0">
                <a:solidFill>
                  <a:schemeClr val="accent1">
                    <a:lumMod val="75000"/>
                  </a:schemeClr>
                </a:solidFill>
              </a:rPr>
              <a:t/>
            </a:r>
            <a:br>
              <a:rPr lang="tr-TR" sz="2400" dirty="0">
                <a:solidFill>
                  <a:schemeClr val="accent1">
                    <a:lumMod val="75000"/>
                  </a:schemeClr>
                </a:solidFill>
              </a:rPr>
            </a:br>
            <a:r>
              <a:rPr lang="tr-TR" sz="6700" dirty="0" smtClean="0"/>
              <a:t/>
            </a:r>
            <a:br>
              <a:rPr lang="tr-TR" sz="6700" dirty="0" smtClean="0"/>
            </a:br>
            <a:r>
              <a:rPr lang="tr-TR" dirty="0"/>
              <a:t/>
            </a:r>
            <a:br>
              <a:rPr lang="tr-TR" dirty="0"/>
            </a:br>
            <a:endParaRPr lang="tr-TR" sz="2700" dirty="0" smtClean="0"/>
          </a:p>
        </p:txBody>
      </p:sp>
    </p:spTree>
    <p:extLst>
      <p:ext uri="{BB962C8B-B14F-4D97-AF65-F5344CB8AC3E}">
        <p14:creationId xmlns:p14="http://schemas.microsoft.com/office/powerpoint/2010/main" val="20550267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5000" y="1143000"/>
            <a:ext cx="8770571" cy="3999116"/>
          </a:xfrm>
        </p:spPr>
        <p:txBody>
          <a:bodyPr>
            <a:normAutofit/>
          </a:bodyPr>
          <a:lstStyle/>
          <a:p>
            <a:r>
              <a:rPr lang="tr-TR" sz="2400" dirty="0" smtClean="0">
                <a:latin typeface="Times New Roman" panose="02020603050405020304" pitchFamily="18" charset="0"/>
                <a:cs typeface="Times New Roman" panose="02020603050405020304" pitchFamily="18" charset="0"/>
              </a:rPr>
              <a:t/>
            </a:r>
            <a:br>
              <a:rPr lang="tr-TR" sz="2400" dirty="0" smtClean="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Dersin İşlenişi</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1. </a:t>
            </a:r>
            <a:r>
              <a:rPr lang="tr-TR" sz="2400" dirty="0" err="1" smtClean="0">
                <a:latin typeface="Times New Roman" panose="02020603050405020304" pitchFamily="18" charset="0"/>
                <a:cs typeface="Times New Roman" panose="02020603050405020304" pitchFamily="18" charset="0"/>
              </a:rPr>
              <a:t>Med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tecvidlerine</a:t>
            </a:r>
            <a:r>
              <a:rPr lang="tr-TR" sz="2400" dirty="0" smtClean="0">
                <a:latin typeface="Times New Roman" panose="02020603050405020304" pitchFamily="18" charset="0"/>
                <a:cs typeface="Times New Roman" panose="02020603050405020304" pitchFamily="18" charset="0"/>
              </a:rPr>
              <a:t> giriş (</a:t>
            </a:r>
            <a:r>
              <a:rPr lang="tr-TR" sz="2400" dirty="0" err="1" smtClean="0">
                <a:latin typeface="Times New Roman" panose="02020603050405020304" pitchFamily="18" charset="0"/>
                <a:cs typeface="Times New Roman" panose="02020603050405020304" pitchFamily="18" charset="0"/>
              </a:rPr>
              <a:t>Med</a:t>
            </a:r>
            <a:r>
              <a:rPr lang="tr-TR" sz="2400" dirty="0" smtClean="0">
                <a:latin typeface="Times New Roman" panose="02020603050405020304" pitchFamily="18" charset="0"/>
                <a:cs typeface="Times New Roman" panose="02020603050405020304" pitchFamily="18" charset="0"/>
              </a:rPr>
              <a:t> ve kasrın tanımı, </a:t>
            </a:r>
            <a:r>
              <a:rPr lang="tr-TR" sz="2400" dirty="0" err="1" smtClean="0">
                <a:latin typeface="Times New Roman" panose="02020603050405020304" pitchFamily="18" charset="0"/>
                <a:cs typeface="Times New Roman" panose="02020603050405020304" pitchFamily="18" charset="0"/>
              </a:rPr>
              <a:t>med</a:t>
            </a:r>
            <a:r>
              <a:rPr lang="tr-TR" sz="2400" dirty="0" smtClean="0">
                <a:latin typeface="Times New Roman" panose="02020603050405020304" pitchFamily="18" charset="0"/>
                <a:cs typeface="Times New Roman" panose="02020603050405020304" pitchFamily="18" charset="0"/>
              </a:rPr>
              <a:t> harfleri, </a:t>
            </a:r>
            <a:r>
              <a:rPr lang="tr-TR" sz="2400" dirty="0" err="1" smtClean="0">
                <a:latin typeface="Times New Roman" panose="02020603050405020304" pitchFamily="18" charset="0"/>
                <a:cs typeface="Times New Roman" panose="02020603050405020304" pitchFamily="18" charset="0"/>
              </a:rPr>
              <a:t>med</a:t>
            </a:r>
            <a:r>
              <a:rPr lang="tr-TR" sz="2400" dirty="0" smtClean="0">
                <a:latin typeface="Times New Roman" panose="02020603050405020304" pitchFamily="18" charset="0"/>
                <a:cs typeface="Times New Roman" panose="02020603050405020304" pitchFamily="18" charset="0"/>
              </a:rPr>
              <a:t> sebepleri)  </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3</a:t>
            </a:r>
            <a:r>
              <a:rPr lang="tr-TR" sz="2400" dirty="0">
                <a:latin typeface="Times New Roman" panose="02020603050405020304" pitchFamily="18" charset="0"/>
                <a:cs typeface="Times New Roman" panose="02020603050405020304" pitchFamily="18" charset="0"/>
              </a:rPr>
              <a:t>. Maun ve </a:t>
            </a:r>
            <a:r>
              <a:rPr lang="tr-TR" sz="2400" dirty="0" err="1">
                <a:latin typeface="Times New Roman" panose="02020603050405020304" pitchFamily="18" charset="0"/>
                <a:cs typeface="Times New Roman" panose="02020603050405020304" pitchFamily="18" charset="0"/>
              </a:rPr>
              <a:t>Kurayş</a:t>
            </a:r>
            <a:r>
              <a:rPr lang="tr-TR" sz="2400" dirty="0">
                <a:latin typeface="Times New Roman" panose="02020603050405020304" pitchFamily="18" charset="0"/>
                <a:cs typeface="Times New Roman" panose="02020603050405020304" pitchFamily="18" charset="0"/>
              </a:rPr>
              <a:t> surelerinin talimi.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4. Bakara suresi 8 ve 9. </a:t>
            </a:r>
            <a:r>
              <a:rPr lang="tr-TR" sz="2400" smtClean="0">
                <a:latin typeface="Times New Roman" panose="02020603050405020304" pitchFamily="18" charset="0"/>
                <a:cs typeface="Times New Roman" panose="02020603050405020304" pitchFamily="18" charset="0"/>
              </a:rPr>
              <a:t>sayfalarının </a:t>
            </a:r>
            <a:r>
              <a:rPr lang="tr-TR" sz="2400">
                <a:latin typeface="Times New Roman" panose="02020603050405020304" pitchFamily="18" charset="0"/>
                <a:cs typeface="Times New Roman" panose="02020603050405020304" pitchFamily="18" charset="0"/>
              </a:rPr>
              <a:t>yüzünden </a:t>
            </a:r>
            <a:r>
              <a:rPr lang="tr-TR" sz="2400" smtClean="0">
                <a:latin typeface="Times New Roman" panose="02020603050405020304" pitchFamily="18" charset="0"/>
                <a:cs typeface="Times New Roman" panose="02020603050405020304" pitchFamily="18" charset="0"/>
              </a:rPr>
              <a:t>okunması.</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64747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00301" y="2432157"/>
            <a:ext cx="7465594" cy="4024790"/>
          </a:xfrm>
        </p:spPr>
        <p:txBody>
          <a:bodyPr vert="horz" lIns="91440" tIns="45720" rIns="91440" bIns="45720" rtlCol="0">
            <a:normAutofit/>
          </a:bodyPr>
          <a:lstStyle/>
          <a:p>
            <a:pPr>
              <a:lnSpc>
                <a:spcPct val="130000"/>
              </a:lnSpc>
              <a:spcBef>
                <a:spcPts val="0"/>
              </a:spcBef>
            </a:pPr>
            <a:r>
              <a:rPr lang="tr-TR" sz="7200" b="1" i="1" u="sng" dirty="0" smtClean="0">
                <a:latin typeface="Batang" charset="-127"/>
                <a:ea typeface="Batang" charset="-127"/>
                <a:cs typeface="Batang" charset="-127"/>
              </a:rPr>
              <a:t>Med'ler</a:t>
            </a:r>
            <a:endParaRPr lang="tr-TR" sz="7200" b="1" i="1" u="sng" dirty="0">
              <a:latin typeface="Batang" charset="-127"/>
              <a:ea typeface="Batang" charset="-127"/>
              <a:cs typeface="Batang" charset="-127"/>
            </a:endParaRPr>
          </a:p>
        </p:txBody>
      </p:sp>
    </p:spTree>
    <p:extLst>
      <p:ext uri="{BB962C8B-B14F-4D97-AF65-F5344CB8AC3E}">
        <p14:creationId xmlns:p14="http://schemas.microsoft.com/office/powerpoint/2010/main" val="14087685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00061" y="1219200"/>
            <a:ext cx="8770571" cy="5454316"/>
          </a:xfrm>
        </p:spPr>
        <p:txBody>
          <a:bodyPr/>
          <a:lstStyle/>
          <a:p>
            <a:pPr marL="571500" indent="-571500">
              <a:buFont typeface="Wingdings" charset="2"/>
              <a:buChar char="Ø"/>
            </a:pPr>
            <a:r>
              <a:rPr lang="tr-TR" b="1" i="1" dirty="0" smtClean="0">
                <a:solidFill>
                  <a:srgbClr val="C00000"/>
                </a:solidFill>
              </a:rPr>
              <a:t>Tanımı</a:t>
            </a:r>
            <a:r>
              <a:rPr lang="tr-TR" dirty="0" smtClean="0">
                <a:solidFill>
                  <a:srgbClr val="C00000"/>
                </a:solidFill>
              </a:rPr>
              <a:t>:</a:t>
            </a:r>
          </a:p>
          <a:p>
            <a:endParaRPr lang="tr-TR" sz="3600" dirty="0" smtClean="0">
              <a:solidFill>
                <a:schemeClr val="accent2">
                  <a:lumMod val="75000"/>
                </a:schemeClr>
              </a:solidFill>
            </a:endParaRPr>
          </a:p>
          <a:p>
            <a:pPr algn="just"/>
            <a:r>
              <a:rPr lang="tr-TR" sz="3600" dirty="0" smtClean="0">
                <a:solidFill>
                  <a:schemeClr val="accent1">
                    <a:lumMod val="50000"/>
                  </a:schemeClr>
                </a:solidFill>
              </a:rPr>
              <a:t>Med kelimesi, sözlükte uzatmak ve ziyade etmek anlamındadır.</a:t>
            </a:r>
          </a:p>
          <a:p>
            <a:pPr algn="just"/>
            <a:r>
              <a:rPr lang="tr-TR" sz="3600" dirty="0" err="1" smtClean="0">
                <a:solidFill>
                  <a:schemeClr val="accent1">
                    <a:lumMod val="50000"/>
                  </a:schemeClr>
                </a:solidFill>
              </a:rPr>
              <a:t>Tecvîd</a:t>
            </a:r>
            <a:r>
              <a:rPr lang="tr-TR" sz="3600" dirty="0" smtClean="0">
                <a:solidFill>
                  <a:schemeClr val="accent1">
                    <a:lumMod val="50000"/>
                  </a:schemeClr>
                </a:solidFill>
              </a:rPr>
              <a:t> </a:t>
            </a:r>
            <a:r>
              <a:rPr lang="tr-TR" sz="3600" dirty="0" err="1" smtClean="0">
                <a:solidFill>
                  <a:schemeClr val="accent1">
                    <a:lumMod val="50000"/>
                  </a:schemeClr>
                </a:solidFill>
              </a:rPr>
              <a:t>istilâhında</a:t>
            </a:r>
            <a:r>
              <a:rPr lang="tr-TR" sz="3600" dirty="0" smtClean="0">
                <a:solidFill>
                  <a:schemeClr val="accent1">
                    <a:lumMod val="50000"/>
                  </a:schemeClr>
                </a:solidFill>
              </a:rPr>
              <a:t> ise med veya </a:t>
            </a:r>
            <a:r>
              <a:rPr lang="tr-TR" sz="3600" dirty="0" err="1" smtClean="0">
                <a:solidFill>
                  <a:schemeClr val="accent1">
                    <a:lumMod val="50000"/>
                  </a:schemeClr>
                </a:solidFill>
              </a:rPr>
              <a:t>lîn</a:t>
            </a:r>
            <a:r>
              <a:rPr lang="tr-TR" sz="3600" dirty="0" smtClean="0">
                <a:solidFill>
                  <a:schemeClr val="accent1">
                    <a:lumMod val="50000"/>
                  </a:schemeClr>
                </a:solidFill>
              </a:rPr>
              <a:t> harflerinden birisi ile, sesi uzatmaya denir. </a:t>
            </a:r>
            <a:endParaRPr lang="tr-TR" sz="3600" dirty="0">
              <a:solidFill>
                <a:schemeClr val="accent1">
                  <a:lumMod val="50000"/>
                </a:schemeClr>
              </a:solidFill>
            </a:endParaRPr>
          </a:p>
        </p:txBody>
      </p:sp>
    </p:spTree>
    <p:extLst>
      <p:ext uri="{BB962C8B-B14F-4D97-AF65-F5344CB8AC3E}">
        <p14:creationId xmlns:p14="http://schemas.microsoft.com/office/powerpoint/2010/main" val="186080187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txBox="1"/>
          <p:nvPr/>
        </p:nvSpPr>
        <p:spPr>
          <a:xfrm>
            <a:off x="4112554" y="1041147"/>
            <a:ext cx="7014522" cy="3416320"/>
          </a:xfrm>
          <a:prstGeom prst="rect">
            <a:avLst/>
          </a:prstGeom>
        </p:spPr>
        <p:txBody>
          <a:bodyPr wrap="square">
            <a:spAutoFit/>
          </a:bodyPr>
          <a:lstStyle/>
          <a:p>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Kasr ise bir şeyi kısaltmak, hapsetmek ve menetmek anlamındadır. </a:t>
            </a:r>
          </a:p>
          <a:p>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Tecvîd</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ilminde </a:t>
            </a:r>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medd</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-i tabiîyi hâli üzerine bırakıp, </a:t>
            </a:r>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ziyadeliğini</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terk etmeye </a:t>
            </a:r>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kasr</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denir.</a:t>
            </a:r>
            <a:endParaRPr lang="tr-TR" sz="36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919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7816" y="990600"/>
            <a:ext cx="8229600" cy="4306706"/>
          </a:xfrm>
        </p:spPr>
        <p:txBody>
          <a:bodyPr>
            <a:normAutofit/>
          </a:bodyPr>
          <a:lstStyle/>
          <a:p>
            <a:pPr>
              <a:buFont typeface="Wingdings" charset="2"/>
              <a:buChar char="Ø"/>
            </a:pPr>
            <a:r>
              <a:rPr lang="tr-TR" sz="5400" b="1" i="1" dirty="0" smtClean="0">
                <a:solidFill>
                  <a:srgbClr val="C00000"/>
                </a:solidFill>
                <a:cs typeface="+mj-cs"/>
              </a:rPr>
              <a:t> </a:t>
            </a:r>
            <a:r>
              <a:rPr lang="tr-TR" sz="5400" b="1" i="1" dirty="0" err="1" smtClean="0">
                <a:solidFill>
                  <a:srgbClr val="C00000"/>
                </a:solidFill>
                <a:cs typeface="+mj-cs"/>
              </a:rPr>
              <a:t>Med</a:t>
            </a:r>
            <a:r>
              <a:rPr lang="tr-TR" sz="5400" b="1" i="1" dirty="0" smtClean="0">
                <a:solidFill>
                  <a:srgbClr val="C00000"/>
                </a:solidFill>
                <a:cs typeface="+mj-cs"/>
              </a:rPr>
              <a:t> Harfleri</a:t>
            </a:r>
            <a:r>
              <a:rPr lang="tr-TR" sz="4400" dirty="0" smtClean="0">
                <a:solidFill>
                  <a:srgbClr val="C00000"/>
                </a:solidFill>
                <a:cs typeface="+mj-cs"/>
              </a:rPr>
              <a:t> </a:t>
            </a:r>
          </a:p>
          <a:p>
            <a:pPr marL="0" indent="0" algn="ctr">
              <a:buNone/>
            </a:pP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Harf-i </a:t>
            </a:r>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med</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Bazı şartlarla, kendisinden önceki harfin sesini, harekesi doğrultusunda uzatmayı sağlayan harfe denir. </a:t>
            </a:r>
          </a:p>
          <a:p>
            <a:pPr marL="0" indent="0" algn="ctr">
              <a:buNone/>
            </a:pP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a:t>
            </a:r>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Med</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harfleri üç tanedir: </a:t>
            </a:r>
          </a:p>
        </p:txBody>
      </p:sp>
    </p:spTree>
    <p:extLst>
      <p:ext uri="{BB962C8B-B14F-4D97-AF65-F5344CB8AC3E}">
        <p14:creationId xmlns:p14="http://schemas.microsoft.com/office/powerpoint/2010/main" val="7482428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txBox="1"/>
          <p:nvPr/>
        </p:nvSpPr>
        <p:spPr>
          <a:xfrm>
            <a:off x="2916482" y="540007"/>
            <a:ext cx="9275518" cy="4297202"/>
          </a:xfrm>
          <a:prstGeom prst="rect">
            <a:avLst/>
          </a:prstGeom>
        </p:spPr>
        <p:txBody>
          <a:bodyPr wrap="square">
            <a:spAutoFit/>
          </a:bodyPr>
          <a:lstStyle/>
          <a:p>
            <a:pPr>
              <a:lnSpc>
                <a:spcPct val="99000"/>
              </a:lnSpc>
              <a:spcBef>
                <a:spcPct val="0"/>
              </a:spcBef>
            </a:pPr>
            <a:r>
              <a:rPr lang="tr-TR" sz="4400" b="1" dirty="0" smtClean="0">
                <a:solidFill>
                  <a:srgbClr val="C00000"/>
                </a:solidFill>
                <a:latin typeface="Times New Roman" panose="02020603050405020304" pitchFamily="18" charset="0"/>
                <a:ea typeface="+mj-ea"/>
                <a:cs typeface="Times New Roman" panose="02020603050405020304" pitchFamily="18" charset="0"/>
              </a:rPr>
              <a:t>1-Elif </a:t>
            </a:r>
            <a:r>
              <a:rPr lang="tr-TR" sz="4400" b="1" dirty="0">
                <a:solidFill>
                  <a:srgbClr val="C00000"/>
                </a:solidFill>
                <a:latin typeface="Times New Roman" panose="02020603050405020304" pitchFamily="18" charset="0"/>
                <a:ea typeface="+mj-ea"/>
                <a:cs typeface="Times New Roman" panose="02020603050405020304" pitchFamily="18" charset="0"/>
              </a:rPr>
              <a:t>(</a:t>
            </a:r>
            <a:r>
              <a:rPr lang="ar-SA" sz="4400" b="1" dirty="0">
                <a:solidFill>
                  <a:srgbClr val="C00000"/>
                </a:solidFill>
                <a:latin typeface="Times New Roman" panose="02020603050405020304" pitchFamily="18" charset="0"/>
                <a:ea typeface="+mj-ea"/>
                <a:cs typeface="Times New Roman" panose="02020603050405020304" pitchFamily="18" charset="0"/>
              </a:rPr>
              <a:t>ا</a:t>
            </a:r>
            <a:r>
              <a:rPr lang="tr-TR" sz="4400" b="1" dirty="0">
                <a:solidFill>
                  <a:srgbClr val="C00000"/>
                </a:solidFill>
                <a:latin typeface="Times New Roman" panose="02020603050405020304" pitchFamily="18" charset="0"/>
                <a:ea typeface="+mj-ea"/>
                <a:cs typeface="Times New Roman" panose="02020603050405020304" pitchFamily="18" charset="0"/>
              </a:rPr>
              <a:t>):</a:t>
            </a:r>
            <a:r>
              <a:rPr lang="tr-TR" sz="4400" dirty="0">
                <a:solidFill>
                  <a:srgbClr val="C00000"/>
                </a:solidFill>
                <a:latin typeface="Times New Roman" panose="02020603050405020304" pitchFamily="18" charset="0"/>
                <a:ea typeface="+mj-ea"/>
                <a:cs typeface="Times New Roman" panose="02020603050405020304" pitchFamily="18" charset="0"/>
              </a:rPr>
              <a:t> </a:t>
            </a:r>
            <a:r>
              <a:rPr lang="tr-TR" sz="3600" dirty="0">
                <a:solidFill>
                  <a:schemeClr val="accent1">
                    <a:lumMod val="50000"/>
                  </a:schemeClr>
                </a:solidFill>
                <a:latin typeface="Times New Roman" panose="02020603050405020304" pitchFamily="18" charset="0"/>
                <a:ea typeface="+mj-ea"/>
                <a:cs typeface="Times New Roman" panose="02020603050405020304" pitchFamily="18" charset="0"/>
              </a:rPr>
              <a:t>Kendisi daima </a:t>
            </a:r>
            <a:r>
              <a:rPr lang="tr-TR" sz="3600" dirty="0" err="1">
                <a:solidFill>
                  <a:schemeClr val="accent1">
                    <a:lumMod val="50000"/>
                  </a:schemeClr>
                </a:solidFill>
                <a:latin typeface="Times New Roman" panose="02020603050405020304" pitchFamily="18" charset="0"/>
                <a:ea typeface="+mj-ea"/>
                <a:cs typeface="Times New Roman" panose="02020603050405020304" pitchFamily="18" charset="0"/>
              </a:rPr>
              <a:t>sâkin</a:t>
            </a:r>
            <a:r>
              <a:rPr lang="tr-TR" sz="3600" dirty="0">
                <a:solidFill>
                  <a:schemeClr val="accent1">
                    <a:lumMod val="50000"/>
                  </a:schemeClr>
                </a:solidFill>
                <a:latin typeface="Times New Roman" panose="02020603050405020304" pitchFamily="18" charset="0"/>
                <a:ea typeface="+mj-ea"/>
                <a:cs typeface="Times New Roman" panose="02020603050405020304" pitchFamily="18" charset="0"/>
              </a:rPr>
              <a:t> bir </a:t>
            </a:r>
            <a:r>
              <a:rPr lang="tr-TR" sz="3600" dirty="0" smtClean="0">
                <a:solidFill>
                  <a:schemeClr val="accent1">
                    <a:lumMod val="50000"/>
                  </a:schemeClr>
                </a:solidFill>
                <a:latin typeface="Times New Roman" panose="02020603050405020304" pitchFamily="18" charset="0"/>
                <a:ea typeface="+mj-ea"/>
                <a:cs typeface="Times New Roman" panose="02020603050405020304" pitchFamily="18" charset="0"/>
              </a:rPr>
              <a:t>harftir</a:t>
            </a:r>
            <a:r>
              <a:rPr lang="tr-TR" sz="3600" dirty="0">
                <a:solidFill>
                  <a:schemeClr val="accent1">
                    <a:lumMod val="50000"/>
                  </a:schemeClr>
                </a:solidFill>
                <a:latin typeface="Times New Roman" panose="02020603050405020304" pitchFamily="18" charset="0"/>
                <a:ea typeface="+mj-ea"/>
                <a:cs typeface="Times New Roman" panose="02020603050405020304" pitchFamily="18" charset="0"/>
              </a:rPr>
              <a:t>. </a:t>
            </a:r>
            <a:r>
              <a:rPr lang="tr-TR" sz="3600" dirty="0" err="1">
                <a:solidFill>
                  <a:schemeClr val="accent1">
                    <a:lumMod val="50000"/>
                  </a:schemeClr>
                </a:solidFill>
                <a:latin typeface="Times New Roman" panose="02020603050405020304" pitchFamily="18" charset="0"/>
                <a:ea typeface="+mj-ea"/>
                <a:cs typeface="Times New Roman" panose="02020603050405020304" pitchFamily="18" charset="0"/>
              </a:rPr>
              <a:t>Mâkabli</a:t>
            </a:r>
            <a:r>
              <a:rPr lang="tr-TR" sz="3600" dirty="0">
                <a:solidFill>
                  <a:schemeClr val="accent1">
                    <a:lumMod val="50000"/>
                  </a:schemeClr>
                </a:solidFill>
                <a:latin typeface="Times New Roman" panose="02020603050405020304" pitchFamily="18" charset="0"/>
                <a:ea typeface="+mj-ea"/>
                <a:cs typeface="Times New Roman" panose="02020603050405020304" pitchFamily="18" charset="0"/>
              </a:rPr>
              <a:t> </a:t>
            </a:r>
            <a:r>
              <a:rPr lang="tr-TR" sz="3600" dirty="0" err="1">
                <a:solidFill>
                  <a:schemeClr val="accent1">
                    <a:lumMod val="50000"/>
                  </a:schemeClr>
                </a:solidFill>
                <a:latin typeface="Times New Roman" panose="02020603050405020304" pitchFamily="18" charset="0"/>
                <a:ea typeface="+mj-ea"/>
                <a:cs typeface="Times New Roman" panose="02020603050405020304" pitchFamily="18" charset="0"/>
              </a:rPr>
              <a:t>meftuh</a:t>
            </a:r>
            <a:r>
              <a:rPr lang="tr-TR" sz="3600" dirty="0">
                <a:solidFill>
                  <a:schemeClr val="accent1">
                    <a:lumMod val="50000"/>
                  </a:schemeClr>
                </a:solidFill>
                <a:latin typeface="Times New Roman" panose="02020603050405020304" pitchFamily="18" charset="0"/>
                <a:ea typeface="+mj-ea"/>
                <a:cs typeface="Times New Roman" panose="02020603050405020304" pitchFamily="18" charset="0"/>
              </a:rPr>
              <a:t> </a:t>
            </a:r>
            <a:r>
              <a:rPr lang="tr-TR" sz="3600" dirty="0" smtClean="0">
                <a:solidFill>
                  <a:schemeClr val="accent1">
                    <a:lumMod val="50000"/>
                  </a:schemeClr>
                </a:solidFill>
                <a:latin typeface="Times New Roman" panose="02020603050405020304" pitchFamily="18" charset="0"/>
                <a:ea typeface="+mj-ea"/>
                <a:cs typeface="Times New Roman" panose="02020603050405020304" pitchFamily="18" charset="0"/>
              </a:rPr>
              <a:t> </a:t>
            </a:r>
            <a:r>
              <a:rPr lang="tr-TR" sz="3600" dirty="0">
                <a:solidFill>
                  <a:schemeClr val="accent1">
                    <a:lumMod val="50000"/>
                  </a:schemeClr>
                </a:solidFill>
                <a:latin typeface="Times New Roman" panose="02020603050405020304" pitchFamily="18" charset="0"/>
                <a:ea typeface="+mj-ea"/>
                <a:cs typeface="Times New Roman" panose="02020603050405020304" pitchFamily="18" charset="0"/>
              </a:rPr>
              <a:t>olunca </a:t>
            </a:r>
            <a:r>
              <a:rPr lang="tr-TR" sz="3600" dirty="0" err="1" smtClean="0">
                <a:solidFill>
                  <a:schemeClr val="accent1">
                    <a:lumMod val="50000"/>
                  </a:schemeClr>
                </a:solidFill>
                <a:latin typeface="Times New Roman" panose="02020603050405020304" pitchFamily="18" charset="0"/>
                <a:ea typeface="+mj-ea"/>
                <a:cs typeface="Times New Roman" panose="02020603050405020304" pitchFamily="18" charset="0"/>
              </a:rPr>
              <a:t>med</a:t>
            </a:r>
            <a:r>
              <a:rPr lang="tr-TR" sz="3600" dirty="0" smtClean="0">
                <a:solidFill>
                  <a:schemeClr val="accent1">
                    <a:lumMod val="50000"/>
                  </a:schemeClr>
                </a:solidFill>
                <a:latin typeface="Times New Roman" panose="02020603050405020304" pitchFamily="18" charset="0"/>
                <a:ea typeface="+mj-ea"/>
                <a:cs typeface="Times New Roman" panose="02020603050405020304" pitchFamily="18" charset="0"/>
              </a:rPr>
              <a:t> </a:t>
            </a:r>
            <a:r>
              <a:rPr lang="tr-TR" sz="3600" dirty="0">
                <a:solidFill>
                  <a:schemeClr val="accent1">
                    <a:lumMod val="50000"/>
                  </a:schemeClr>
                </a:solidFill>
                <a:latin typeface="Times New Roman" panose="02020603050405020304" pitchFamily="18" charset="0"/>
                <a:ea typeface="+mj-ea"/>
                <a:cs typeface="Times New Roman" panose="02020603050405020304" pitchFamily="18" charset="0"/>
              </a:rPr>
              <a:t>harfi olur ve </a:t>
            </a:r>
            <a:r>
              <a:rPr lang="tr-TR" sz="3600" dirty="0" smtClean="0">
                <a:solidFill>
                  <a:schemeClr val="accent1">
                    <a:lumMod val="50000"/>
                  </a:schemeClr>
                </a:solidFill>
                <a:latin typeface="Times New Roman" panose="02020603050405020304" pitchFamily="18" charset="0"/>
                <a:ea typeface="+mj-ea"/>
                <a:cs typeface="Times New Roman" panose="02020603050405020304" pitchFamily="18" charset="0"/>
              </a:rPr>
              <a:t>sesi (</a:t>
            </a:r>
            <a:r>
              <a:rPr lang="tr-TR" sz="3600" dirty="0">
                <a:solidFill>
                  <a:schemeClr val="accent1">
                    <a:lumMod val="50000"/>
                  </a:schemeClr>
                </a:solidFill>
                <a:latin typeface="Times New Roman" panose="02020603050405020304" pitchFamily="18" charset="0"/>
                <a:ea typeface="+mj-ea"/>
                <a:cs typeface="Times New Roman" panose="02020603050405020304" pitchFamily="18" charset="0"/>
              </a:rPr>
              <a:t>uzattığı harfin ince veya kalın olmasına göre) </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a:t>
            </a:r>
            <a:r>
              <a:rPr lang="tr-TR" sz="3600" dirty="0" smtClean="0">
                <a:solidFill>
                  <a:schemeClr val="accent1">
                    <a:lumMod val="50000"/>
                  </a:schemeClr>
                </a:solidFill>
                <a:latin typeface="Times New Roman" panose="02020603050405020304" pitchFamily="18" charset="0"/>
                <a:ea typeface="+mj-ea"/>
                <a:cs typeface="Times New Roman" panose="02020603050405020304" pitchFamily="18" charset="0"/>
              </a:rPr>
              <a:t>a" </a:t>
            </a:r>
            <a:r>
              <a:rPr lang="tr-TR" sz="3600" dirty="0">
                <a:solidFill>
                  <a:schemeClr val="accent1">
                    <a:lumMod val="50000"/>
                  </a:schemeClr>
                </a:solidFill>
                <a:latin typeface="Times New Roman" panose="02020603050405020304" pitchFamily="18" charset="0"/>
                <a:ea typeface="+mj-ea"/>
                <a:cs typeface="Times New Roman" panose="02020603050405020304" pitchFamily="18" charset="0"/>
              </a:rPr>
              <a:t>veya "â" </a:t>
            </a:r>
            <a:r>
              <a:rPr lang="tr-TR" sz="3600" dirty="0" smtClean="0">
                <a:solidFill>
                  <a:schemeClr val="accent1">
                    <a:lumMod val="50000"/>
                  </a:schemeClr>
                </a:solidFill>
                <a:latin typeface="Times New Roman" panose="02020603050405020304" pitchFamily="18" charset="0"/>
                <a:ea typeface="+mj-ea"/>
                <a:cs typeface="Times New Roman" panose="02020603050405020304" pitchFamily="18" charset="0"/>
              </a:rPr>
              <a:t>doğrultusunda uzatır</a:t>
            </a:r>
            <a:r>
              <a:rPr lang="tr-TR" sz="3600" dirty="0">
                <a:solidFill>
                  <a:schemeClr val="accent1">
                    <a:lumMod val="50000"/>
                  </a:schemeClr>
                </a:solidFill>
                <a:latin typeface="Times New Roman" panose="02020603050405020304" pitchFamily="18" charset="0"/>
                <a:ea typeface="+mj-ea"/>
                <a:cs typeface="Times New Roman" panose="02020603050405020304" pitchFamily="18" charset="0"/>
              </a:rPr>
              <a:t>:    </a:t>
            </a:r>
          </a:p>
          <a:p>
            <a:pPr>
              <a:lnSpc>
                <a:spcPct val="99000"/>
              </a:lnSpc>
              <a:spcBef>
                <a:spcPct val="0"/>
              </a:spcBef>
            </a:pPr>
            <a:r>
              <a:rPr lang="tr-TR" sz="4400" dirty="0">
                <a:solidFill>
                  <a:schemeClr val="accent4">
                    <a:lumMod val="75000"/>
                  </a:schemeClr>
                </a:solidFill>
                <a:latin typeface="+mj-lt"/>
                <a:ea typeface="+mj-ea"/>
                <a:cs typeface="+mj-cs"/>
              </a:rPr>
              <a:t>     </a:t>
            </a:r>
          </a:p>
          <a:p>
            <a:pPr>
              <a:lnSpc>
                <a:spcPct val="99000"/>
              </a:lnSpc>
              <a:spcBef>
                <a:spcPct val="0"/>
              </a:spcBef>
            </a:pPr>
            <a:r>
              <a:rPr lang="ar-SA" sz="8000" dirty="0" smtClean="0">
                <a:solidFill>
                  <a:schemeClr val="accent4">
                    <a:lumMod val="75000"/>
                  </a:schemeClr>
                </a:solidFill>
                <a:latin typeface="+mj-lt"/>
                <a:ea typeface="+mj-ea"/>
                <a:cs typeface="+mj-cs"/>
              </a:rPr>
              <a:t>قَ</a:t>
            </a:r>
            <a:r>
              <a:rPr lang="ar-SA" sz="8000" dirty="0" smtClean="0">
                <a:solidFill>
                  <a:srgbClr val="C00000"/>
                </a:solidFill>
                <a:latin typeface="+mj-lt"/>
                <a:ea typeface="+mj-ea"/>
                <a:cs typeface="+mj-cs"/>
              </a:rPr>
              <a:t>ا</a:t>
            </a:r>
            <a:r>
              <a:rPr lang="ar-SA" sz="8000" dirty="0" smtClean="0">
                <a:solidFill>
                  <a:schemeClr val="accent4">
                    <a:lumMod val="75000"/>
                  </a:schemeClr>
                </a:solidFill>
                <a:latin typeface="+mj-lt"/>
                <a:ea typeface="+mj-ea"/>
                <a:cs typeface="+mj-cs"/>
              </a:rPr>
              <a:t>لَ </a:t>
            </a:r>
            <a:r>
              <a:rPr lang="ar-SA" sz="8000" dirty="0">
                <a:solidFill>
                  <a:schemeClr val="accent4">
                    <a:lumMod val="75000"/>
                  </a:schemeClr>
                </a:solidFill>
                <a:latin typeface="+mj-lt"/>
                <a:ea typeface="+mj-ea"/>
                <a:cs typeface="+mj-cs"/>
              </a:rPr>
              <a:t>– </a:t>
            </a:r>
            <a:r>
              <a:rPr lang="ar-SA" sz="8000" dirty="0" smtClean="0">
                <a:solidFill>
                  <a:schemeClr val="accent4">
                    <a:lumMod val="75000"/>
                  </a:schemeClr>
                </a:solidFill>
                <a:latin typeface="+mj-lt"/>
                <a:ea typeface="+mj-ea"/>
                <a:cs typeface="+mj-cs"/>
              </a:rPr>
              <a:t>كَ</a:t>
            </a:r>
            <a:r>
              <a:rPr lang="ar-SA" sz="8000" dirty="0" smtClean="0">
                <a:solidFill>
                  <a:srgbClr val="C00000"/>
                </a:solidFill>
                <a:latin typeface="+mj-lt"/>
                <a:ea typeface="+mj-ea"/>
                <a:cs typeface="+mj-cs"/>
              </a:rPr>
              <a:t>ا</a:t>
            </a:r>
            <a:r>
              <a:rPr lang="ar-SA" sz="8000" dirty="0" smtClean="0">
                <a:solidFill>
                  <a:schemeClr val="accent4">
                    <a:lumMod val="75000"/>
                  </a:schemeClr>
                </a:solidFill>
                <a:latin typeface="+mj-lt"/>
                <a:ea typeface="+mj-ea"/>
                <a:cs typeface="+mj-cs"/>
              </a:rPr>
              <a:t>نَ </a:t>
            </a:r>
            <a:r>
              <a:rPr lang="ar-SA" sz="8000" dirty="0">
                <a:solidFill>
                  <a:schemeClr val="accent4">
                    <a:lumMod val="75000"/>
                  </a:schemeClr>
                </a:solidFill>
                <a:latin typeface="+mj-lt"/>
                <a:ea typeface="+mj-ea"/>
                <a:cs typeface="+mj-cs"/>
              </a:rPr>
              <a:t>– </a:t>
            </a:r>
            <a:r>
              <a:rPr lang="ar-SA" sz="8000" dirty="0" smtClean="0">
                <a:solidFill>
                  <a:schemeClr val="accent4">
                    <a:lumMod val="75000"/>
                  </a:schemeClr>
                </a:solidFill>
                <a:latin typeface="+mj-lt"/>
                <a:ea typeface="+mj-ea"/>
                <a:cs typeface="+mj-cs"/>
              </a:rPr>
              <a:t>اِذَ</a:t>
            </a:r>
            <a:r>
              <a:rPr lang="ar-SA" sz="8000" dirty="0" smtClean="0">
                <a:solidFill>
                  <a:srgbClr val="C00000"/>
                </a:solidFill>
                <a:latin typeface="+mj-lt"/>
                <a:ea typeface="+mj-ea"/>
                <a:cs typeface="+mj-cs"/>
              </a:rPr>
              <a:t>ا</a:t>
            </a:r>
            <a:r>
              <a:rPr lang="ar-SA" sz="6000" dirty="0" smtClean="0">
                <a:solidFill>
                  <a:schemeClr val="accent4">
                    <a:lumMod val="75000"/>
                  </a:schemeClr>
                </a:solidFill>
                <a:latin typeface="+mj-lt"/>
                <a:ea typeface="+mj-ea"/>
                <a:cs typeface="+mj-cs"/>
              </a:rPr>
              <a:t>     </a:t>
            </a:r>
            <a:endParaRPr lang="tr-TR" sz="6000" dirty="0">
              <a:solidFill>
                <a:schemeClr val="accent4">
                  <a:lumMod val="75000"/>
                </a:schemeClr>
              </a:solidFill>
              <a:latin typeface="+mj-lt"/>
              <a:ea typeface="+mj-ea"/>
              <a:cs typeface="+mj-cs"/>
            </a:endParaRPr>
          </a:p>
        </p:txBody>
      </p:sp>
    </p:spTree>
    <p:extLst>
      <p:ext uri="{BB962C8B-B14F-4D97-AF65-F5344CB8AC3E}">
        <p14:creationId xmlns:p14="http://schemas.microsoft.com/office/powerpoint/2010/main" val="9670349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06416" y="1447541"/>
            <a:ext cx="6982809" cy="2340261"/>
          </a:xfrm>
        </p:spPr>
        <p:txBody>
          <a:bodyPr>
            <a:noAutofit/>
          </a:bodyPr>
          <a:lstStyle/>
          <a:p>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Mushaf'ın yazısına mahsus olmak üzere bazı kelimelerin sonunda bulunan </a:t>
            </a:r>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elif'ler</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a:t>
            </a:r>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vâv</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veya </a:t>
            </a:r>
            <a:r>
              <a:rPr lang="tr-TR" sz="3600" dirty="0" err="1" smtClean="0">
                <a:solidFill>
                  <a:schemeClr val="accent1">
                    <a:lumMod val="50000"/>
                  </a:schemeClr>
                </a:solidFill>
                <a:latin typeface="Times New Roman" panose="02020603050405020304" pitchFamily="18" charset="0"/>
                <a:cs typeface="Times New Roman" panose="02020603050405020304" pitchFamily="18" charset="0"/>
              </a:rPr>
              <a:t>yâ</a:t>
            </a:r>
            <a:r>
              <a:rPr lang="tr-TR" sz="3600" dirty="0" smtClean="0">
                <a:solidFill>
                  <a:schemeClr val="accent1">
                    <a:lumMod val="50000"/>
                  </a:schemeClr>
                </a:solidFill>
                <a:latin typeface="Times New Roman" panose="02020603050405020304" pitchFamily="18" charset="0"/>
                <a:cs typeface="Times New Roman" panose="02020603050405020304" pitchFamily="18" charset="0"/>
              </a:rPr>
              <a:t> şeklinde yazılmıştır.</a:t>
            </a:r>
            <a:endParaRPr lang="tr-TR" sz="3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2606416" y="4131596"/>
            <a:ext cx="6933067" cy="1006531"/>
          </a:xfrm>
        </p:spPr>
        <p:txBody>
          <a:bodyPr>
            <a:noAutofit/>
          </a:bodyPr>
          <a:lstStyle/>
          <a:p>
            <a:pPr marL="0" indent="0" algn="ctr" defTabSz="914400" rtl="1" eaLnBrk="1" latinLnBrk="0" hangingPunct="1">
              <a:lnSpc>
                <a:spcPct val="130000"/>
              </a:lnSpc>
              <a:spcBef>
                <a:spcPts val="0"/>
              </a:spcBef>
              <a:buFont typeface="Corbel" panose="020B0503020204020204" pitchFamily="34" charset="0"/>
              <a:buNone/>
            </a:pPr>
            <a:r>
              <a:rPr lang="ar-SA" sz="4800" dirty="0" smtClean="0"/>
              <a:t>اَلصَّلٰ</a:t>
            </a:r>
            <a:r>
              <a:rPr lang="ar-SA" sz="4800" dirty="0" smtClean="0">
                <a:solidFill>
                  <a:srgbClr val="C00000"/>
                </a:solidFill>
              </a:rPr>
              <a:t>و</a:t>
            </a:r>
            <a:r>
              <a:rPr lang="ar-SA" sz="4800" dirty="0" smtClean="0"/>
              <a:t>ةُ – اَلزَّكٰ</a:t>
            </a:r>
            <a:r>
              <a:rPr lang="ar-SA" sz="4800" dirty="0" smtClean="0">
                <a:solidFill>
                  <a:srgbClr val="C00000"/>
                </a:solidFill>
              </a:rPr>
              <a:t>و</a:t>
            </a:r>
            <a:r>
              <a:rPr lang="ar-SA" sz="4800" dirty="0" smtClean="0"/>
              <a:t>ةُ – كَفٰ</a:t>
            </a:r>
            <a:r>
              <a:rPr lang="ar-SA" sz="4800" dirty="0" smtClean="0">
                <a:solidFill>
                  <a:srgbClr val="C00000"/>
                </a:solidFill>
              </a:rPr>
              <a:t>ى</a:t>
            </a:r>
            <a:r>
              <a:rPr lang="ar-SA" sz="4800" dirty="0" smtClean="0"/>
              <a:t> – زُلْفٰ</a:t>
            </a:r>
            <a:r>
              <a:rPr lang="ar-SA" sz="4800" dirty="0" smtClean="0">
                <a:solidFill>
                  <a:srgbClr val="C00000"/>
                </a:solidFill>
              </a:rPr>
              <a:t>ى</a:t>
            </a:r>
            <a:r>
              <a:rPr lang="ar-SA" sz="4800" dirty="0" smtClean="0"/>
              <a:t> </a:t>
            </a:r>
            <a:endParaRPr lang="tr-TR" sz="4800" dirty="0"/>
          </a:p>
        </p:txBody>
      </p:sp>
    </p:spTree>
    <p:extLst>
      <p:ext uri="{BB962C8B-B14F-4D97-AF65-F5344CB8AC3E}">
        <p14:creationId xmlns:p14="http://schemas.microsoft.com/office/powerpoint/2010/main" val="6202732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txBox="1"/>
          <p:nvPr/>
        </p:nvSpPr>
        <p:spPr>
          <a:xfrm>
            <a:off x="2133600" y="762000"/>
            <a:ext cx="9638565" cy="4185761"/>
          </a:xfrm>
          <a:prstGeom prst="rect">
            <a:avLst/>
          </a:prstGeom>
        </p:spPr>
        <p:txBody>
          <a:bodyPr wrap="square">
            <a:spAutoFit/>
          </a:bodyPr>
          <a:lstStyle/>
          <a:p>
            <a:r>
              <a:rPr lang="tr-TR" sz="4000" b="1" dirty="0" smtClean="0">
                <a:solidFill>
                  <a:srgbClr val="C00000"/>
                </a:solidFill>
                <a:latin typeface="Times New Roman" panose="02020603050405020304" pitchFamily="18" charset="0"/>
                <a:cs typeface="Times New Roman" panose="02020603050405020304" pitchFamily="18" charset="0"/>
              </a:rPr>
              <a:t>2. </a:t>
            </a:r>
            <a:r>
              <a:rPr lang="tr-TR" sz="4000" b="1" dirty="0" err="1" smtClean="0">
                <a:solidFill>
                  <a:srgbClr val="C00000"/>
                </a:solidFill>
                <a:latin typeface="Times New Roman" panose="02020603050405020304" pitchFamily="18" charset="0"/>
                <a:cs typeface="Times New Roman" panose="02020603050405020304" pitchFamily="18" charset="0"/>
              </a:rPr>
              <a:t>Vâv</a:t>
            </a:r>
            <a:r>
              <a:rPr lang="tr-TR" sz="4000" b="1" dirty="0" smtClean="0">
                <a:solidFill>
                  <a:srgbClr val="C00000"/>
                </a:solidFill>
                <a:latin typeface="Times New Roman" panose="02020603050405020304" pitchFamily="18" charset="0"/>
                <a:cs typeface="Times New Roman" panose="02020603050405020304" pitchFamily="18" charset="0"/>
              </a:rPr>
              <a:t> </a:t>
            </a:r>
            <a:r>
              <a:rPr lang="tr-TR" sz="4000" b="1" dirty="0">
                <a:solidFill>
                  <a:srgbClr val="C00000"/>
                </a:solidFill>
                <a:latin typeface="Times New Roman" panose="02020603050405020304" pitchFamily="18" charset="0"/>
                <a:cs typeface="Times New Roman" panose="02020603050405020304" pitchFamily="18" charset="0"/>
              </a:rPr>
              <a:t>(</a:t>
            </a:r>
            <a:r>
              <a:rPr lang="ar-SA" sz="4000" b="1" dirty="0">
                <a:solidFill>
                  <a:srgbClr val="C00000"/>
                </a:solidFill>
                <a:latin typeface="Times New Roman" panose="02020603050405020304" pitchFamily="18" charset="0"/>
                <a:cs typeface="Times New Roman" panose="02020603050405020304" pitchFamily="18" charset="0"/>
              </a:rPr>
              <a:t>و</a:t>
            </a:r>
            <a:r>
              <a:rPr lang="tr-TR" sz="4000" b="1" dirty="0">
                <a:solidFill>
                  <a:srgbClr val="C00000"/>
                </a:solidFill>
                <a:latin typeface="Times New Roman" panose="02020603050405020304" pitchFamily="18" charset="0"/>
                <a:cs typeface="Times New Roman" panose="02020603050405020304" pitchFamily="18" charset="0"/>
              </a:rPr>
              <a:t>):</a:t>
            </a:r>
            <a:r>
              <a:rPr lang="tr-TR" sz="4000" dirty="0">
                <a:solidFill>
                  <a:srgbClr val="C00000"/>
                </a:solidFill>
                <a:latin typeface="Times New Roman" panose="02020603050405020304" pitchFamily="18" charset="0"/>
                <a:cs typeface="Times New Roman" panose="02020603050405020304" pitchFamily="18" charset="0"/>
              </a:rPr>
              <a:t> </a:t>
            </a:r>
            <a:r>
              <a:rPr lang="tr-TR" sz="4000" dirty="0">
                <a:solidFill>
                  <a:schemeClr val="accent1">
                    <a:lumMod val="50000"/>
                  </a:schemeClr>
                </a:solidFill>
                <a:latin typeface="Times New Roman" panose="02020603050405020304" pitchFamily="18" charset="0"/>
                <a:cs typeface="Times New Roman" panose="02020603050405020304" pitchFamily="18" charset="0"/>
              </a:rPr>
              <a:t>Kendisi </a:t>
            </a:r>
            <a:r>
              <a:rPr lang="tr-TR" sz="4000" dirty="0" err="1">
                <a:solidFill>
                  <a:schemeClr val="accent1">
                    <a:lumMod val="50000"/>
                  </a:schemeClr>
                </a:solidFill>
                <a:latin typeface="Times New Roman" panose="02020603050405020304" pitchFamily="18" charset="0"/>
                <a:cs typeface="Times New Roman" panose="02020603050405020304" pitchFamily="18" charset="0"/>
              </a:rPr>
              <a:t>sâkin</a:t>
            </a:r>
            <a:r>
              <a:rPr lang="tr-TR" sz="4000" dirty="0">
                <a:solidFill>
                  <a:schemeClr val="accent1">
                    <a:lumMod val="50000"/>
                  </a:schemeClr>
                </a:solidFill>
                <a:latin typeface="Times New Roman" panose="02020603050405020304" pitchFamily="18" charset="0"/>
                <a:cs typeface="Times New Roman" panose="02020603050405020304" pitchFamily="18" charset="0"/>
              </a:rPr>
              <a:t>, </a:t>
            </a:r>
            <a:r>
              <a:rPr lang="tr-TR" sz="4000" dirty="0" err="1">
                <a:solidFill>
                  <a:schemeClr val="accent1">
                    <a:lumMod val="50000"/>
                  </a:schemeClr>
                </a:solidFill>
                <a:latin typeface="Times New Roman" panose="02020603050405020304" pitchFamily="18" charset="0"/>
                <a:cs typeface="Times New Roman" panose="02020603050405020304" pitchFamily="18" charset="0"/>
              </a:rPr>
              <a:t>mâkabli</a:t>
            </a:r>
            <a:r>
              <a:rPr lang="tr-TR" sz="4000" dirty="0">
                <a:solidFill>
                  <a:schemeClr val="accent1">
                    <a:lumMod val="50000"/>
                  </a:schemeClr>
                </a:solidFill>
                <a:latin typeface="Times New Roman" panose="02020603050405020304" pitchFamily="18" charset="0"/>
                <a:cs typeface="Times New Roman" panose="02020603050405020304" pitchFamily="18" charset="0"/>
              </a:rPr>
              <a:t> </a:t>
            </a:r>
            <a:r>
              <a:rPr lang="tr-TR" sz="4000" dirty="0" err="1" smtClean="0">
                <a:solidFill>
                  <a:schemeClr val="accent1">
                    <a:lumMod val="50000"/>
                  </a:schemeClr>
                </a:solidFill>
                <a:latin typeface="Times New Roman" panose="02020603050405020304" pitchFamily="18" charset="0"/>
                <a:cs typeface="Times New Roman" panose="02020603050405020304" pitchFamily="18" charset="0"/>
              </a:rPr>
              <a:t>madmum</a:t>
            </a:r>
            <a:r>
              <a:rPr lang="tr-TR" sz="4000" dirty="0" smtClean="0">
                <a:solidFill>
                  <a:schemeClr val="accent1">
                    <a:lumMod val="50000"/>
                  </a:schemeClr>
                </a:solidFill>
                <a:latin typeface="Times New Roman" panose="02020603050405020304" pitchFamily="18" charset="0"/>
                <a:cs typeface="Times New Roman" panose="02020603050405020304" pitchFamily="18" charset="0"/>
              </a:rPr>
              <a:t> </a:t>
            </a:r>
            <a:r>
              <a:rPr lang="tr-TR" sz="4000" dirty="0">
                <a:solidFill>
                  <a:schemeClr val="accent1">
                    <a:lumMod val="50000"/>
                  </a:schemeClr>
                </a:solidFill>
                <a:latin typeface="Times New Roman" panose="02020603050405020304" pitchFamily="18" charset="0"/>
                <a:cs typeface="Times New Roman" panose="02020603050405020304" pitchFamily="18" charset="0"/>
              </a:rPr>
              <a:t>olunca harf-i </a:t>
            </a:r>
            <a:r>
              <a:rPr lang="tr-TR" sz="4000" dirty="0" err="1" smtClean="0">
                <a:solidFill>
                  <a:schemeClr val="accent1">
                    <a:lumMod val="50000"/>
                  </a:schemeClr>
                </a:solidFill>
                <a:latin typeface="Times New Roman" panose="02020603050405020304" pitchFamily="18" charset="0"/>
                <a:cs typeface="Times New Roman" panose="02020603050405020304" pitchFamily="18" charset="0"/>
              </a:rPr>
              <a:t>med</a:t>
            </a:r>
            <a:r>
              <a:rPr lang="tr-TR" sz="4000" dirty="0" smtClean="0">
                <a:solidFill>
                  <a:schemeClr val="accent1">
                    <a:lumMod val="50000"/>
                  </a:schemeClr>
                </a:solidFill>
                <a:latin typeface="Times New Roman" panose="02020603050405020304" pitchFamily="18" charset="0"/>
                <a:cs typeface="Times New Roman" panose="02020603050405020304" pitchFamily="18" charset="0"/>
              </a:rPr>
              <a:t> </a:t>
            </a:r>
            <a:r>
              <a:rPr lang="tr-TR" sz="4000" dirty="0">
                <a:solidFill>
                  <a:schemeClr val="accent1">
                    <a:lumMod val="50000"/>
                  </a:schemeClr>
                </a:solidFill>
                <a:latin typeface="Times New Roman" panose="02020603050405020304" pitchFamily="18" charset="0"/>
                <a:cs typeface="Times New Roman" panose="02020603050405020304" pitchFamily="18" charset="0"/>
              </a:rPr>
              <a:t>olur ve sesi </a:t>
            </a:r>
            <a:r>
              <a:rPr lang="tr-TR" sz="4000" dirty="0" smtClean="0">
                <a:solidFill>
                  <a:schemeClr val="accent1">
                    <a:lumMod val="50000"/>
                  </a:schemeClr>
                </a:solidFill>
                <a:latin typeface="Times New Roman" panose="02020603050405020304" pitchFamily="18" charset="0"/>
                <a:cs typeface="Times New Roman" panose="02020603050405020304" pitchFamily="18" charset="0"/>
              </a:rPr>
              <a:t>"u</a:t>
            </a:r>
            <a:r>
              <a:rPr lang="tr-TR" sz="4000" dirty="0">
                <a:solidFill>
                  <a:schemeClr val="accent1">
                    <a:lumMod val="50000"/>
                  </a:schemeClr>
                </a:solidFill>
                <a:latin typeface="Times New Roman" panose="02020603050405020304" pitchFamily="18" charset="0"/>
                <a:cs typeface="Times New Roman" panose="02020603050405020304" pitchFamily="18" charset="0"/>
              </a:rPr>
              <a:t>" istikametinde uzatır. </a:t>
            </a:r>
            <a:r>
              <a:rPr lang="tr-TR" sz="4000" dirty="0" smtClean="0">
                <a:solidFill>
                  <a:schemeClr val="accent1">
                    <a:lumMod val="50000"/>
                  </a:schemeClr>
                </a:solidFill>
                <a:latin typeface="Times New Roman" panose="02020603050405020304" pitchFamily="18" charset="0"/>
                <a:cs typeface="Times New Roman" panose="02020603050405020304" pitchFamily="18" charset="0"/>
              </a:rPr>
              <a:t>İnce harflerde harfin mahreci bozulmamalıdır.</a:t>
            </a:r>
          </a:p>
          <a:p>
            <a:endParaRPr lang="tr-TR" sz="4000" dirty="0">
              <a:solidFill>
                <a:schemeClr val="accent1">
                  <a:lumMod val="50000"/>
                </a:schemeClr>
              </a:solidFill>
              <a:latin typeface="Times New Roman" panose="02020603050405020304" pitchFamily="18" charset="0"/>
              <a:cs typeface="Times New Roman" panose="02020603050405020304" pitchFamily="18" charset="0"/>
            </a:endParaRPr>
          </a:p>
          <a:p>
            <a:r>
              <a:rPr lang="tr-TR" sz="4500" dirty="0">
                <a:solidFill>
                  <a:schemeClr val="accent6">
                    <a:lumMod val="75000"/>
                  </a:schemeClr>
                </a:solidFill>
              </a:rPr>
              <a:t>  </a:t>
            </a:r>
            <a:r>
              <a:rPr lang="ar-SA" sz="6600" dirty="0" smtClean="0">
                <a:solidFill>
                  <a:schemeClr val="accent6">
                    <a:lumMod val="75000"/>
                  </a:schemeClr>
                </a:solidFill>
              </a:rPr>
              <a:t>يَخُ</a:t>
            </a:r>
            <a:r>
              <a:rPr lang="ar-SA" sz="6600" dirty="0" smtClean="0">
                <a:solidFill>
                  <a:srgbClr val="C00000"/>
                </a:solidFill>
              </a:rPr>
              <a:t>و</a:t>
            </a:r>
            <a:r>
              <a:rPr lang="ar-SA" sz="6600" dirty="0" smtClean="0">
                <a:solidFill>
                  <a:schemeClr val="accent6">
                    <a:lumMod val="75000"/>
                  </a:schemeClr>
                </a:solidFill>
              </a:rPr>
              <a:t>ضُ</a:t>
            </a:r>
            <a:r>
              <a:rPr lang="ar-SA" sz="6600" dirty="0" smtClean="0">
                <a:solidFill>
                  <a:srgbClr val="C00000"/>
                </a:solidFill>
              </a:rPr>
              <a:t>و</a:t>
            </a:r>
            <a:r>
              <a:rPr lang="ar-SA" sz="6600" dirty="0" smtClean="0">
                <a:solidFill>
                  <a:schemeClr val="accent6">
                    <a:lumMod val="75000"/>
                  </a:schemeClr>
                </a:solidFill>
              </a:rPr>
              <a:t>ا </a:t>
            </a:r>
            <a:r>
              <a:rPr lang="tr-TR" sz="6600" dirty="0" smtClean="0">
                <a:solidFill>
                  <a:schemeClr val="accent6">
                    <a:lumMod val="75000"/>
                  </a:schemeClr>
                </a:solidFill>
              </a:rPr>
              <a:t> </a:t>
            </a:r>
            <a:r>
              <a:rPr lang="ar-SA" sz="6600" dirty="0" smtClean="0">
                <a:solidFill>
                  <a:schemeClr val="accent6">
                    <a:lumMod val="75000"/>
                  </a:schemeClr>
                </a:solidFill>
              </a:rPr>
              <a:t>قُ</a:t>
            </a:r>
            <a:r>
              <a:rPr lang="ar-SA" sz="6600" dirty="0" smtClean="0">
                <a:solidFill>
                  <a:srgbClr val="C00000"/>
                </a:solidFill>
              </a:rPr>
              <a:t>و</a:t>
            </a:r>
            <a:r>
              <a:rPr lang="ar-SA" sz="6600" dirty="0" smtClean="0">
                <a:solidFill>
                  <a:schemeClr val="accent6">
                    <a:lumMod val="75000"/>
                  </a:schemeClr>
                </a:solidFill>
              </a:rPr>
              <a:t>لُ</a:t>
            </a:r>
            <a:r>
              <a:rPr lang="ar-SA" sz="6600" dirty="0" smtClean="0">
                <a:solidFill>
                  <a:srgbClr val="C00000"/>
                </a:solidFill>
              </a:rPr>
              <a:t>و</a:t>
            </a:r>
            <a:r>
              <a:rPr lang="ar-SA" sz="6600" dirty="0" smtClean="0">
                <a:solidFill>
                  <a:schemeClr val="accent6">
                    <a:lumMod val="75000"/>
                  </a:schemeClr>
                </a:solidFill>
              </a:rPr>
              <a:t>ا اَعُ</a:t>
            </a:r>
            <a:r>
              <a:rPr lang="ar-SA" sz="6600" dirty="0" smtClean="0">
                <a:solidFill>
                  <a:srgbClr val="C00000"/>
                </a:solidFill>
              </a:rPr>
              <a:t>و</a:t>
            </a:r>
            <a:r>
              <a:rPr lang="ar-SA" sz="6600" dirty="0" smtClean="0">
                <a:solidFill>
                  <a:schemeClr val="accent6">
                    <a:lumMod val="75000"/>
                  </a:schemeClr>
                </a:solidFill>
              </a:rPr>
              <a:t>ذُ </a:t>
            </a:r>
            <a:r>
              <a:rPr lang="tr-TR" sz="6600" dirty="0" smtClean="0">
                <a:solidFill>
                  <a:schemeClr val="accent6">
                    <a:lumMod val="75000"/>
                  </a:schemeClr>
                </a:solidFill>
              </a:rPr>
              <a:t> </a:t>
            </a:r>
            <a:r>
              <a:rPr lang="ar-SA" sz="6600" dirty="0" smtClean="0">
                <a:solidFill>
                  <a:schemeClr val="accent6">
                    <a:lumMod val="75000"/>
                  </a:schemeClr>
                </a:solidFill>
              </a:rPr>
              <a:t>تُ</a:t>
            </a:r>
            <a:r>
              <a:rPr lang="ar-SA" sz="6600" dirty="0" smtClean="0">
                <a:solidFill>
                  <a:srgbClr val="C00000"/>
                </a:solidFill>
              </a:rPr>
              <a:t>و</a:t>
            </a:r>
            <a:r>
              <a:rPr lang="ar-SA" sz="6600" dirty="0" smtClean="0">
                <a:solidFill>
                  <a:schemeClr val="accent6">
                    <a:lumMod val="75000"/>
                  </a:schemeClr>
                </a:solidFill>
              </a:rPr>
              <a:t>بُ</a:t>
            </a:r>
            <a:r>
              <a:rPr lang="ar-SA" sz="6600" dirty="0" smtClean="0">
                <a:solidFill>
                  <a:srgbClr val="C00000"/>
                </a:solidFill>
              </a:rPr>
              <a:t>و</a:t>
            </a:r>
            <a:r>
              <a:rPr lang="ar-SA" sz="6600" dirty="0" smtClean="0">
                <a:solidFill>
                  <a:schemeClr val="accent6">
                    <a:lumMod val="75000"/>
                  </a:schemeClr>
                </a:solidFill>
              </a:rPr>
              <a:t>ا  </a:t>
            </a:r>
            <a:endParaRPr lang="tr-TR" sz="6600" dirty="0">
              <a:solidFill>
                <a:schemeClr val="accent6">
                  <a:lumMod val="75000"/>
                </a:schemeClr>
              </a:solidFill>
            </a:endParaRPr>
          </a:p>
        </p:txBody>
      </p:sp>
    </p:spTree>
    <p:extLst>
      <p:ext uri="{BB962C8B-B14F-4D97-AF65-F5344CB8AC3E}">
        <p14:creationId xmlns:p14="http://schemas.microsoft.com/office/powerpoint/2010/main" val="10922680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Yumuşatma">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Feathered_16x9</Template>
  <TotalTime>652</TotalTime>
  <Words>392</Words>
  <Application>Microsoft Office PowerPoint</Application>
  <PresentationFormat>Özel</PresentationFormat>
  <Paragraphs>50</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Yumuşatma</vt:lpstr>
      <vt:lpstr>Kur’an-ı Kerim Dersleri - 6</vt:lpstr>
      <vt:lpstr>   Dersin İşlenişi  1. Med tecvidlerine giriş (Med ve kasrın tanımı, med harfleri, med sebepleri)   3. Maun ve Kurayş surelerinin talimi. 4. Bakara suresi 8 ve 9. sayfalarının yüzünden okunması.</vt:lpstr>
      <vt:lpstr>Med'ler</vt:lpstr>
      <vt:lpstr>Tanımı:  Med kelimesi, sözlükte uzatmak ve ziyade etmek anlamındadır. Tecvîd istilâhında ise med veya lîn harflerinden birisi ile, sesi uzatmaya denir. </vt:lpstr>
      <vt:lpstr>PowerPoint Sunusu</vt:lpstr>
      <vt:lpstr>PowerPoint Sunusu</vt:lpstr>
      <vt:lpstr>PowerPoint Sunusu</vt:lpstr>
      <vt:lpstr>Mushaf'ın yazısına mahsus olmak üzere bazı kelimelerin sonunda bulunan elif'ler vâv veya yâ şeklinde yazılmıştır.</vt:lpstr>
      <vt:lpstr>PowerPoint Sunusu</vt:lpstr>
      <vt:lpstr>PowerPoint Sunusu</vt:lpstr>
      <vt:lpstr>ثُمَّ لَا يَمُوتُ ف۪يهَا وَلَا يَحْيٰىۜ</vt:lpstr>
      <vt:lpstr> Med Sebepleri</vt:lpstr>
      <vt:lpstr>Hemze  Aslî harflerden birisidir. Harf-i medden sonra geldiği zaman, med sebebi olur ve harfi bir elif miktarından fazla uzatır.   ياَ اَيُّهَا – يَشَاءُ – سَوَاءٌ  </vt:lpstr>
      <vt:lpstr> Sükûn: Harekesizlik demektir. Bir harfin harekesizlik hali cezm ile gösterilir ve bu harfe sâkin harf denir. İki kısma ayrılır:</vt:lpstr>
      <vt:lpstr> Medler, aslî ve fer‘î olmak üzere ikiye ayrılır:</vt:lpstr>
      <vt:lpstr>Fer‘î Med Med harflerinden sonra sebeb-i medden hemze veya sükûn geldiğinde fer‘î med olur. Fer‘î medler beş tanedir:  </vt:lpstr>
      <vt:lpstr>بسم الله الرحمن الرحيم لِإِيلَافِ قُرَيْشٍ (1) إِيلَافِهِمْ رِحْلَةَ الشِّتَاءِ وَالصَّيْفِ (2) فَلْيَعْبُدُوا رَبَّ هَذَا الْبَيْتِ (3) الَّذِي أَطْعَمَهُمْ مِنْ جُوعٍ وَآمَنَهُمْ مِنْ خَوْفٍ (4)  </vt:lpstr>
      <vt:lpstr>  بسم الله الرحمن الرحيم أَرَأَيْتَ الَّذِي يُكَذِّبُ بِالدِّينِ (1) فَذَلِكَ الَّذِي يَدُعُّ الْيَتِيمَ (2) وَلَا يَحُضُّ عَلَى طَعَامِ الْمِسْكِينِ (3) فَوَيْلٌ لِلْمُصَلِّينَ (4) الَّذِينَ هُمْ عَنْ صَلَاتِهِمْ سَاهُونَ (5) الَّذِينَ هُمْ يُرَاءُونَ (6) وَيَمْنَعُونَ الْمَاعُونَ (7) </vt:lpstr>
      <vt:lpstr> Hazırlayan: Sema ÇELEM Kaynak: Prof. Dr. Abdurrahman ÇETİN, KUR’AN OKUMA ESASLARI, Bursa: Emin Yayınları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Sümeyye Betül Taş</dc:creator>
  <cp:lastModifiedBy>User</cp:lastModifiedBy>
  <cp:revision>177</cp:revision>
  <dcterms:created xsi:type="dcterms:W3CDTF">2016-02-02T19:03:16Z</dcterms:created>
  <dcterms:modified xsi:type="dcterms:W3CDTF">2018-03-11T17:42:12Z</dcterms:modified>
</cp:coreProperties>
</file>