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559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0043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5597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38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865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327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31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560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60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385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50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4A34D-6738-4BF3-94A4-1820EF4E3D2B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69044-B15A-42AB-8F41-563BFD9997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268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Yaratıcı Dramanın Özellikleri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Bölüm 3</a:t>
            </a:r>
          </a:p>
          <a:p>
            <a:endParaRPr lang="tr-TR" dirty="0"/>
          </a:p>
        </p:txBody>
      </p:sp>
      <p:sp>
        <p:nvSpPr>
          <p:cNvPr id="5" name="Alt Başlık 2"/>
          <p:cNvSpPr txBox="1">
            <a:spLocks/>
          </p:cNvSpPr>
          <p:nvPr/>
        </p:nvSpPr>
        <p:spPr>
          <a:xfrm>
            <a:off x="8826367" y="5945157"/>
            <a:ext cx="3012707" cy="52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1800" smtClean="0"/>
              <a:t>TIP 140</a:t>
            </a:r>
          </a:p>
          <a:p>
            <a:r>
              <a:rPr lang="tr-TR" sz="1800" smtClean="0"/>
              <a:t>Prof. 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40991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Geçen haftanın özeti: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Yaratıcı drama, bir grup etkinliğidir.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Yaratıcı drama, sadece ısınma ve iletişim-etkileşim oyunlarından oluşmaz. Yaratıcı drama çalışmaları temel olarak dramatik kurguya sahip canlandırmalara dayanır.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Yaratıcı drama, katılımcıların deneyimlerine dayanır ve katılımcıları merkeze alır.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tr-TR" sz="2000" dirty="0" smtClean="0"/>
              <a:t>Yaratıcı drama çalışmaları, bu çalışmalara katılmak isteyen ve alanın getirdiği kuralları yerine getiren herkesle yürütülür.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9283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/>
              <a:t> Yaratıcı drama, «oyunculuk» yapmak değildir ve oyunculuk mesleğinin gerektirdiği kadar oyunculuk becerisine sahip olma gibi bir ön koşulu yoktur.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/>
              <a:t>Yaratıcı drama, tiyatro yapmak değildir. Ancak tiyatrodan sürekli beslenen bir alandır.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/>
              <a:t>Yaratıcı drama, psikolojik bir iyileştirme aracı değildir. Yaratıcı drama çalışmaları, tedavi amacı taşımaz.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2379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 Yaratıcı drama, «oyunculuk» yapmak değildir ve oyunculuk mesleğinin gerektirdiği kadar oyunculuk becerisine sahip olma gibi bir ön koşulu yoktur.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86809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 Yaratıcı drama, «oyunculuk» yapmak değildir ve oyunculuk mesleğinin gerektirdiği kadar oyunculuk becerisine sahip olma gibi bir ön koşulu yoktur.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7030A0"/>
                </a:solidFill>
              </a:rPr>
              <a:t>Yaratıcı drama, tiyatro yapmak değildir. Ancak tiyatrodan sürekli beslenen bir alandır.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psikolojik bir iyileştirme aracı değildir. Yaratıcı drama çalışmaları, tedavi amacı taşımaz.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canlandırma odaklıdır. Bu odaklanma, «-</a:t>
            </a:r>
            <a:r>
              <a:rPr lang="tr-TR" sz="2000" b="1" dirty="0" err="1" smtClean="0">
                <a:solidFill>
                  <a:schemeClr val="bg1"/>
                </a:solidFill>
              </a:rPr>
              <a:t>mış</a:t>
            </a:r>
            <a:r>
              <a:rPr lang="tr-TR" sz="2000" b="1" dirty="0" smtClean="0">
                <a:solidFill>
                  <a:schemeClr val="bg1"/>
                </a:solidFill>
              </a:rPr>
              <a:t> gibi» yapmaya, </a:t>
            </a:r>
            <a:r>
              <a:rPr lang="tr-TR" sz="2000" b="1" dirty="0" err="1" smtClean="0">
                <a:solidFill>
                  <a:schemeClr val="bg1"/>
                </a:solidFill>
              </a:rPr>
              <a:t>spontaniteye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smtClean="0">
                <a:solidFill>
                  <a:schemeClr val="bg1"/>
                </a:solidFill>
              </a:rPr>
              <a:t>(kendiliğindenliğe) ve yaratıcılığa dayanır.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oyunların genel özelliklerinden yararlanır.</a:t>
            </a:r>
            <a:endParaRPr lang="tr-TR" sz="20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18543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 Yaratıcı drama, «oyunculuk» yapmak değildir ve oyunculuk mesleğinin gerektirdiği kadar oyunculuk becerisine sahip olma gibi bir ön koşulu yoktur.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tiyatro yapmak değildir. Ancak tiyatrodan sürekli beslenen bir alandır.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Yaratıcı drama, psikolojik bir iyileştirme aracı değildir. Yaratıcı drama çalışmaları, tedavi amacı taşımaz.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canlandırma odaklıdır. Bu odaklanma, «-</a:t>
            </a:r>
            <a:r>
              <a:rPr lang="tr-TR" sz="2000" b="1" dirty="0" err="1" smtClean="0">
                <a:solidFill>
                  <a:schemeClr val="bg1"/>
                </a:solidFill>
              </a:rPr>
              <a:t>mış</a:t>
            </a:r>
            <a:r>
              <a:rPr lang="tr-TR" sz="2000" b="1" dirty="0" smtClean="0">
                <a:solidFill>
                  <a:schemeClr val="bg1"/>
                </a:solidFill>
              </a:rPr>
              <a:t> gibi» yapmaya, </a:t>
            </a:r>
            <a:r>
              <a:rPr lang="tr-TR" sz="2000" b="1" dirty="0" err="1" smtClean="0">
                <a:solidFill>
                  <a:schemeClr val="bg1"/>
                </a:solidFill>
              </a:rPr>
              <a:t>spontaniteye</a:t>
            </a:r>
            <a:r>
              <a:rPr lang="tr-TR" sz="2000" b="1" dirty="0">
                <a:solidFill>
                  <a:schemeClr val="bg1"/>
                </a:solidFill>
              </a:rPr>
              <a:t> </a:t>
            </a:r>
            <a:r>
              <a:rPr lang="tr-TR" sz="2000" b="1" dirty="0" smtClean="0">
                <a:solidFill>
                  <a:schemeClr val="bg1"/>
                </a:solidFill>
              </a:rPr>
              <a:t>(kendiliğindenliğe) ve yaratıcılığa dayanır.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bg1"/>
                </a:solidFill>
              </a:rPr>
              <a:t>Yaratıcı drama, oyunların genel özelliklerinden yararlanır.</a:t>
            </a:r>
            <a:endParaRPr lang="tr-TR" sz="2000" dirty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3404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 Yaratıcı drama, «oyunculuk» yapmak değildir ve oyunculuk mesleğinin gerektirdiği kadar oyunculuk becerisine sahip olma gibi bir ön koşulu yoktur.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rgbClr val="7030A0"/>
                </a:solidFill>
              </a:rPr>
              <a:t>Yaratıcı drama, tiyatro yapmak değildir. Ancak tiyatrodan sürekli beslenen bir alandır.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 startAt="5"/>
            </a:pPr>
            <a:r>
              <a:rPr lang="tr-TR" sz="2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Yaratıcı drama, psikolojik bir iyileştirme aracı değildir. Yaratıcı drama çalışmaları, tedavi amacı taşımaz.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6757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541998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1429112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Kaynak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Adıgüzel, Ö. (2019). </a:t>
            </a:r>
            <a:r>
              <a:rPr lang="tr-TR" sz="2000" i="1" dirty="0"/>
              <a:t>Eğitimde Yaratıcı Drama </a:t>
            </a:r>
            <a:r>
              <a:rPr lang="tr-TR" sz="2000" dirty="0"/>
              <a:t>(3. bs.). İstanbul: Yapı Kredi Yayınları. 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16954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393</Words>
  <Application>Microsoft Office PowerPoint</Application>
  <PresentationFormat>Geniş ekran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Yaratıcı Dramanın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Yaratıcı Dramanın Özellikleri</dc:title>
  <dc:creator>Microsoft hesabı</dc:creator>
  <cp:lastModifiedBy>Microsoft hesabı</cp:lastModifiedBy>
  <cp:revision>3</cp:revision>
  <dcterms:created xsi:type="dcterms:W3CDTF">2020-07-29T11:05:10Z</dcterms:created>
  <dcterms:modified xsi:type="dcterms:W3CDTF">2020-07-29T11:16:06Z</dcterms:modified>
</cp:coreProperties>
</file>