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5" r:id="rId14"/>
    <p:sldId id="281" r:id="rId15"/>
    <p:sldId id="268" r:id="rId16"/>
    <p:sldId id="269" r:id="rId17"/>
    <p:sldId id="282" r:id="rId18"/>
    <p:sldId id="270" r:id="rId19"/>
    <p:sldId id="271" r:id="rId20"/>
    <p:sldId id="272" r:id="rId21"/>
    <p:sldId id="273" r:id="rId22"/>
    <p:sldId id="274" r:id="rId23"/>
    <p:sldId id="275" r:id="rId24"/>
    <p:sldId id="276" r:id="rId25"/>
    <p:sldId id="277" r:id="rId26"/>
    <p:sldId id="278" r:id="rId27"/>
    <p:sldId id="284" r:id="rId28"/>
    <p:sldId id="279" r:id="rId29"/>
    <p:sldId id="280"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950"/>
        </a:fontRef>
        <a:srgbClr val="5A5950"/>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wholeTbl>
    <a:band2H>
      <a:tcTxStyle/>
      <a:tcStyle>
        <a:tcBdr/>
        <a:fill>
          <a:solidFill>
            <a:srgbClr val="CCC7B8">
              <a:alpha val="35000"/>
            </a:srgbClr>
          </a:solidFill>
        </a:fill>
      </a:tcStyle>
    </a:band2H>
    <a:firstCol>
      <a:tcTxStyle b="off" i="off">
        <a:fontRef idx="minor">
          <a:srgbClr val="FFFFFF"/>
        </a:fontRef>
        <a:srgbClr val="FFFFFF"/>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firstCol>
    <a:lastRow>
      <a:tcTxStyle b="off" i="off">
        <a:fontRef idx="minor">
          <a:srgbClr val="5A5950"/>
        </a:fontRef>
        <a:srgbClr val="5A5950"/>
      </a:tcTxStyle>
      <a:tcStyle>
        <a:tcBdr>
          <a:left>
            <a:ln w="12700" cap="flat">
              <a:solidFill>
                <a:srgbClr val="453F3E"/>
              </a:solidFill>
              <a:prstDash val="solid"/>
              <a:miter lim="400000"/>
            </a:ln>
          </a:left>
          <a:right>
            <a:ln w="12700" cap="flat">
              <a:solidFill>
                <a:srgbClr val="453F3E"/>
              </a:solidFill>
              <a:prstDash val="solid"/>
              <a:miter lim="400000"/>
            </a:ln>
          </a:right>
          <a:top>
            <a:ln w="254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lastRow>
    <a:firstRow>
      <a:tcTxStyle b="off" i="off">
        <a:fontRef idx="minor">
          <a:srgbClr val="FFFFFF"/>
        </a:fontRef>
        <a:srgbClr val="FFFFFF"/>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firstRow>
  </a:tblStyle>
  <a:tblStyle styleId="{C7B018BB-80A7-4F77-B60F-C8B233D01FF8}" styleName="">
    <a:tblBg/>
    <a:wholeTbl>
      <a:tcTxStyle b="off" i="off">
        <a:fontRef idx="minor">
          <a:srgbClr val="5A5950"/>
        </a:fontRef>
        <a:srgbClr val="5A5950"/>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C1C0B6">
                  <a:alpha val="85000"/>
                </a:srgbClr>
              </a:solidFill>
              <a:prstDash val="solid"/>
              <a:miter lim="400000"/>
            </a:ln>
          </a:insideH>
          <a:insideV>
            <a:ln w="12700" cap="flat">
              <a:solidFill>
                <a:srgbClr val="C1C0B6">
                  <a:alpha val="85000"/>
                </a:srgbClr>
              </a:solidFill>
              <a:prstDash val="solid"/>
              <a:miter lim="400000"/>
            </a:ln>
          </a:insideV>
        </a:tcBdr>
        <a:fill>
          <a:noFill/>
        </a:fill>
      </a:tcStyle>
    </a:wholeTbl>
    <a:band2H>
      <a:tcTxStyle/>
      <a:tcStyle>
        <a:tcBdr/>
        <a:fill>
          <a:solidFill>
            <a:srgbClr val="7B9B9F">
              <a:alpha val="19000"/>
            </a:srgbClr>
          </a:solidFill>
        </a:fill>
      </a:tcStyle>
    </a:band2H>
    <a:firstCol>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C1C0B6">
                  <a:alpha val="85000"/>
                </a:srgbClr>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F3F1DF"/>
              </a:solidFill>
              <a:prstDash val="solid"/>
              <a:miter lim="400000"/>
            </a:ln>
          </a:insideH>
          <a:insideV>
            <a:ln w="12700" cap="flat">
              <a:solidFill>
                <a:srgbClr val="C1C0B6">
                  <a:alpha val="85000"/>
                </a:srgbClr>
              </a:solidFill>
              <a:prstDash val="solid"/>
              <a:miter lim="400000"/>
            </a:ln>
          </a:insideV>
        </a:tcBdr>
        <a:fill>
          <a:noFill/>
        </a:fill>
      </a:tcStyle>
    </a:lastRow>
    <a:firstRow>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F3F1DF"/>
              </a:solidFill>
              <a:prstDash val="solid"/>
              <a:miter lim="400000"/>
            </a:ln>
          </a:insideH>
          <a:insideV>
            <a:ln w="12700" cap="flat">
              <a:solidFill>
                <a:srgbClr val="C1C0B6">
                  <a:alpha val="85000"/>
                </a:srgbClr>
              </a:solidFill>
              <a:prstDash val="solid"/>
              <a:miter lim="400000"/>
            </a:ln>
          </a:insideV>
        </a:tcBdr>
        <a:fill>
          <a:noFill/>
        </a:fill>
      </a:tcStyle>
    </a:firstRow>
  </a:tblStyle>
  <a:tblStyle styleId="{EEE7283C-3CF3-47DC-8721-378D4A62B228}" styleName="">
    <a:tblBg/>
    <a:wholeTbl>
      <a:tcTxStyle b="off" i="off">
        <a:fontRef idx="minor">
          <a:srgbClr val="5A5950"/>
        </a:fontRef>
        <a:srgbClr val="5A5950"/>
      </a:tcTxStyle>
      <a:tcStyle>
        <a:tcBdr>
          <a:left>
            <a:ln w="19050" cap="rnd">
              <a:solidFill>
                <a:srgbClr val="000000">
                  <a:alpha val="69000"/>
                </a:srgbClr>
              </a:solidFill>
              <a:custDash>
                <a:ds d="100000" sp="200000"/>
              </a:custDash>
              <a:miter lim="400000"/>
            </a:ln>
          </a:left>
          <a:right>
            <a:ln w="19050" cap="rnd">
              <a:solidFill>
                <a:srgbClr val="000000">
                  <a:alpha val="69000"/>
                </a:srgbClr>
              </a:solidFill>
              <a:custDash>
                <a:ds d="100000" sp="200000"/>
              </a:custDash>
              <a:miter lim="400000"/>
            </a:ln>
          </a:right>
          <a:top>
            <a:ln w="19050" cap="rnd">
              <a:solidFill>
                <a:srgbClr val="000000">
                  <a:alpha val="69000"/>
                </a:srgbClr>
              </a:solidFill>
              <a:custDash>
                <a:ds d="100000" sp="200000"/>
              </a:custDash>
              <a:miter lim="400000"/>
            </a:ln>
          </a:top>
          <a:bottom>
            <a:ln w="19050" cap="rnd">
              <a:solidFill>
                <a:srgbClr val="000000">
                  <a:alpha val="69000"/>
                </a:srgbClr>
              </a:solidFill>
              <a:custDash>
                <a:ds d="100000" sp="200000"/>
              </a:custDash>
              <a:miter lim="400000"/>
            </a:ln>
          </a:bottom>
          <a:insideH>
            <a:ln w="19050" cap="rnd">
              <a:solidFill>
                <a:srgbClr val="000000">
                  <a:alpha val="69000"/>
                </a:srgbClr>
              </a:solidFill>
              <a:custDash>
                <a:ds d="100000" sp="200000"/>
              </a:custDash>
              <a:miter lim="400000"/>
            </a:ln>
          </a:insideH>
          <a:insideV>
            <a:ln w="19050" cap="rnd">
              <a:solidFill>
                <a:srgbClr val="000000">
                  <a:alpha val="69000"/>
                </a:srgbClr>
              </a:solidFill>
              <a:custDash>
                <a:ds d="100000" sp="200000"/>
              </a:custDash>
              <a:miter lim="400000"/>
            </a:ln>
          </a:insideV>
        </a:tcBdr>
        <a:fill>
          <a:noFill/>
        </a:fill>
      </a:tcStyle>
    </a:wholeTbl>
    <a:band2H>
      <a:tcTxStyle/>
      <a:tcStyle>
        <a:tcBdr/>
        <a:fill>
          <a:solidFill>
            <a:srgbClr val="D0CC8A">
              <a:alpha val="31000"/>
            </a:srgbClr>
          </a:solidFill>
        </a:fill>
      </a:tcStyle>
    </a:band2H>
    <a:firstCol>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F0E9D7"/>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firstCol>
    <a:lastRow>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60584D">
                  <a:alpha val="48000"/>
                </a:srgbClr>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lastRow>
    <a:firstRow>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60584D">
                  <a:alpha val="48000"/>
                </a:srgbClr>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firstRow>
  </a:tblStyle>
  <a:tblStyle styleId="{CF821DB8-F4EB-4A41-A1BA-3FCAFE7338EE}" styleName="">
    <a:tblBg/>
    <a:wholeTbl>
      <a:tcTxStyle b="off" i="off">
        <a:fontRef idx="minor">
          <a:srgbClr val="5A5950"/>
        </a:fontRef>
        <a:srgbClr val="5A5950"/>
      </a:tcTxStyle>
      <a:tcStyle>
        <a:tcBdr>
          <a:left>
            <a:ln w="12700" cap="flat">
              <a:noFill/>
              <a:miter lim="400000"/>
            </a:ln>
          </a:left>
          <a:right>
            <a:ln w="12700" cap="flat">
              <a:noFill/>
              <a:miter lim="400000"/>
            </a:ln>
          </a:right>
          <a:top>
            <a:ln w="12700" cap="flat">
              <a:solidFill>
                <a:schemeClr val="accent4">
                  <a:hueOff val="-44868"/>
                  <a:lumOff val="-8845"/>
                </a:schemeClr>
              </a:solidFill>
              <a:prstDash val="solid"/>
              <a:miter lim="400000"/>
            </a:ln>
          </a:top>
          <a:bottom>
            <a:ln w="12700" cap="flat">
              <a:solidFill>
                <a:schemeClr val="accent4">
                  <a:hueOff val="-44868"/>
                  <a:lumOff val="-8845"/>
                </a:schemeClr>
              </a:solidFill>
              <a:prstDash val="solid"/>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wholeTbl>
    <a:band2H>
      <a:tcTxStyle/>
      <a:tcStyle>
        <a:tcBdr/>
        <a:fill>
          <a:solidFill>
            <a:srgbClr val="CB5815">
              <a:alpha val="7000"/>
            </a:srgbClr>
          </a:solidFill>
        </a:fill>
      </a:tcStyle>
    </a:band2H>
    <a:firstCol>
      <a:tcTxStyle b="off" i="off">
        <a:fontRef idx="minor">
          <a:srgbClr val="5A5950"/>
        </a:fontRef>
        <a:srgbClr val="5A5950"/>
      </a:tcTxStyle>
      <a:tcStyle>
        <a:tcBdr>
          <a:left>
            <a:ln w="12700" cap="flat">
              <a:noFill/>
              <a:miter lim="400000"/>
            </a:ln>
          </a:left>
          <a:right>
            <a:ln w="12700" cap="flat">
              <a:solidFill>
                <a:schemeClr val="accent4">
                  <a:hueOff val="-44868"/>
                  <a:lumOff val="-8845"/>
                </a:schemeClr>
              </a:solidFill>
              <a:prstDash val="solid"/>
              <a:miter lim="400000"/>
            </a:ln>
          </a:right>
          <a:top>
            <a:ln w="12700" cap="flat">
              <a:solidFill>
                <a:schemeClr val="accent4">
                  <a:hueOff val="-44868"/>
                  <a:lumOff val="-8845"/>
                </a:schemeClr>
              </a:solidFill>
              <a:prstDash val="solid"/>
              <a:miter lim="400000"/>
            </a:ln>
          </a:top>
          <a:bottom>
            <a:ln w="12700" cap="flat">
              <a:solidFill>
                <a:schemeClr val="accent4">
                  <a:hueOff val="-44868"/>
                  <a:lumOff val="-8845"/>
                </a:schemeClr>
              </a:solidFill>
              <a:prstDash val="solid"/>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firstCol>
    <a:lastRow>
      <a:tcTxStyle b="off" i="off">
        <a:fontRef idx="minor">
          <a:srgbClr val="5A5950"/>
        </a:fontRef>
        <a:srgbClr val="5A5950"/>
      </a:tcTxStyle>
      <a:tcStyle>
        <a:tcBdr>
          <a:left>
            <a:ln w="12700" cap="flat">
              <a:noFill/>
              <a:miter lim="400000"/>
            </a:ln>
          </a:left>
          <a:right>
            <a:ln w="12700" cap="flat">
              <a:noFill/>
              <a:miter lim="400000"/>
            </a:ln>
          </a:right>
          <a:top>
            <a:ln w="25400" cap="flat">
              <a:solidFill>
                <a:schemeClr val="accent4">
                  <a:hueOff val="-44868"/>
                  <a:lumOff val="-8845"/>
                </a:schemeClr>
              </a:solidFill>
              <a:prstDash val="solid"/>
              <a:miter lim="400000"/>
            </a:ln>
          </a:top>
          <a:bottom>
            <a:ln w="12700" cap="flat">
              <a:noFill/>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2EBDC"/>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5A5950"/>
        </a:fontRef>
        <a:srgbClr val="5A5950"/>
      </a:tcTxStyle>
      <a:tcStyle>
        <a:tcBdr>
          <a:left>
            <a:ln w="12700" cap="flat">
              <a:solidFill>
                <a:srgbClr val="F2EBDB"/>
              </a:solidFill>
              <a:prstDash val="solid"/>
              <a:miter lim="400000"/>
            </a:ln>
          </a:left>
          <a:right>
            <a:ln w="12700" cap="flat">
              <a:solidFill>
                <a:srgbClr val="F2EBDB"/>
              </a:solidFill>
              <a:prstDash val="solid"/>
              <a:miter lim="400000"/>
            </a:ln>
          </a:right>
          <a:top>
            <a:ln w="12700" cap="flat">
              <a:solidFill>
                <a:srgbClr val="F2EBDB"/>
              </a:solidFill>
              <a:prstDash val="solid"/>
              <a:miter lim="400000"/>
            </a:ln>
          </a:top>
          <a:bottom>
            <a:ln w="12700" cap="flat">
              <a:solidFill>
                <a:srgbClr val="F2EBDB"/>
              </a:solidFill>
              <a:prstDash val="solid"/>
              <a:miter lim="400000"/>
            </a:ln>
          </a:bottom>
          <a:insideH>
            <a:ln w="12700" cap="flat">
              <a:solidFill>
                <a:srgbClr val="F2EBDB"/>
              </a:solidFill>
              <a:prstDash val="solid"/>
              <a:miter lim="400000"/>
            </a:ln>
          </a:insideH>
          <a:insideV>
            <a:ln w="12700" cap="flat">
              <a:solidFill>
                <a:srgbClr val="F2EBDB"/>
              </a:solidFill>
              <a:prstDash val="solid"/>
              <a:miter lim="400000"/>
            </a:ln>
          </a:insideV>
        </a:tcBdr>
        <a:fill>
          <a:solidFill>
            <a:srgbClr val="BCBCBC">
              <a:alpha val="24000"/>
            </a:srgbClr>
          </a:solidFill>
        </a:fill>
      </a:tcStyle>
    </a:wholeTbl>
    <a:band2H>
      <a:tcTxStyle/>
      <a:tcStyle>
        <a:tcBdr/>
        <a:fill>
          <a:solidFill>
            <a:srgbClr val="BCBCBC">
              <a:alpha val="12000"/>
            </a:srgbClr>
          </a:solidFill>
        </a:fill>
      </a:tcStyle>
    </a:band2H>
    <a:firstCol>
      <a:tcTxStyle b="off" i="off">
        <a:fontRef idx="minor">
          <a:srgbClr val="5A5950"/>
        </a:fontRef>
        <a:srgbClr val="5A5950"/>
      </a:tcTxStyle>
      <a:tcStyle>
        <a:tcBdr>
          <a:left>
            <a:ln w="12700" cap="flat">
              <a:solidFill>
                <a:srgbClr val="F2EBDB"/>
              </a:solidFill>
              <a:prstDash val="solid"/>
              <a:miter lim="400000"/>
            </a:ln>
          </a:left>
          <a:right>
            <a:ln w="12700" cap="flat">
              <a:solidFill>
                <a:srgbClr val="5A5950"/>
              </a:solidFill>
              <a:prstDash val="solid"/>
              <a:miter lim="400000"/>
            </a:ln>
          </a:right>
          <a:top>
            <a:ln w="12700" cap="flat">
              <a:solidFill>
                <a:srgbClr val="F2EBDB"/>
              </a:solidFill>
              <a:prstDash val="solid"/>
              <a:miter lim="400000"/>
            </a:ln>
          </a:top>
          <a:bottom>
            <a:ln w="12700" cap="flat">
              <a:solidFill>
                <a:srgbClr val="F2EBDB"/>
              </a:solidFill>
              <a:prstDash val="solid"/>
              <a:miter lim="400000"/>
            </a:ln>
          </a:bottom>
          <a:insideH>
            <a:ln w="12700" cap="flat">
              <a:solidFill>
                <a:srgbClr val="F2EBDB"/>
              </a:solidFill>
              <a:prstDash val="solid"/>
              <a:miter lim="400000"/>
            </a:ln>
          </a:insideH>
          <a:insideV>
            <a:ln w="12700" cap="flat">
              <a:solidFill>
                <a:srgbClr val="F3F1DF"/>
              </a:solidFill>
              <a:prstDash val="solid"/>
              <a:miter lim="400000"/>
            </a:ln>
          </a:insideV>
        </a:tcBdr>
        <a:fill>
          <a:solidFill>
            <a:srgbClr val="BCBCBC">
              <a:alpha val="24000"/>
            </a:srgbClr>
          </a:solidFill>
        </a:fill>
      </a:tcStyle>
    </a:firstCol>
    <a:lastRow>
      <a:tcTxStyle b="off" i="off">
        <a:fontRef idx="minor">
          <a:srgbClr val="5A5950"/>
        </a:fontRef>
        <a:srgbClr val="5A5950"/>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45C51"/>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BCBCBC">
              <a:alpha val="24000"/>
            </a:srgbClr>
          </a:solidFill>
        </a:fill>
      </a:tcStyle>
    </a:lastRow>
    <a:firstRow>
      <a:tcTxStyle b="off" i="off">
        <a:fontRef idx="minor">
          <a:srgbClr val="F2EBDB"/>
        </a:fontRef>
        <a:srgbClr val="F2EBDB"/>
      </a:tcTxStyle>
      <a:tcStyle>
        <a:tcBdr>
          <a:left>
            <a:ln w="12700" cap="flat">
              <a:solidFill>
                <a:srgbClr val="766D60"/>
              </a:solidFill>
              <a:prstDash val="solid"/>
              <a:miter lim="400000"/>
            </a:ln>
          </a:left>
          <a:right>
            <a:ln w="12700" cap="flat">
              <a:solidFill>
                <a:srgbClr val="766D60"/>
              </a:solidFill>
              <a:prstDash val="solid"/>
              <a:miter lim="400000"/>
            </a:ln>
          </a:right>
          <a:top>
            <a:ln w="12700" cap="flat">
              <a:noFill/>
              <a:miter lim="400000"/>
            </a:ln>
          </a:top>
          <a:bottom>
            <a:ln w="0" cap="flat">
              <a:noFill/>
              <a:miter lim="400000"/>
            </a:ln>
          </a:bottom>
          <a:insideH>
            <a:ln w="12700" cap="flat">
              <a:solidFill>
                <a:srgbClr val="766D60"/>
              </a:solidFill>
              <a:prstDash val="solid"/>
              <a:miter lim="400000"/>
            </a:ln>
          </a:insideH>
          <a:insideV>
            <a:ln w="12700" cap="flat">
              <a:solidFill>
                <a:srgbClr val="766D60"/>
              </a:solidFill>
              <a:prstDash val="solid"/>
              <a:miter lim="400000"/>
            </a:ln>
          </a:insideV>
        </a:tcBdr>
        <a:fill>
          <a:noFill/>
        </a:fill>
      </a:tcStyle>
    </a:firstRow>
  </a:tblStyle>
  <a:tblStyle styleId="{2708684C-4D16-4618-839F-0558EEFCDFE6}" styleName="">
    <a:tblBg/>
    <a:wholeTbl>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12700" cap="flat">
              <a:solidFill>
                <a:srgbClr val="766D60">
                  <a:alpha val="22000"/>
                </a:srgbClr>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wholeTbl>
    <a:band2H>
      <a:tcTxStyle/>
      <a:tcStyle>
        <a:tcBdr/>
        <a:fill>
          <a:solidFill>
            <a:srgbClr val="766D60">
              <a:alpha val="5000"/>
            </a:srgbClr>
          </a:solidFill>
        </a:fill>
      </a:tcStyle>
    </a:band2H>
    <a:firstCol>
      <a:tcTxStyle b="off" i="off">
        <a:fontRef idx="minor">
          <a:srgbClr val="5A5950"/>
        </a:fontRef>
        <a:srgbClr val="5A5950"/>
      </a:tcTxStyle>
      <a:tcStyle>
        <a:tcBdr>
          <a:left>
            <a:ln w="12700" cap="flat">
              <a:solidFill>
                <a:srgbClr val="766D60">
                  <a:alpha val="22000"/>
                </a:srgbClr>
              </a:solidFill>
              <a:prstDash val="solid"/>
              <a:miter lim="400000"/>
            </a:ln>
          </a:left>
          <a:right>
            <a:ln w="25400" cap="flat">
              <a:solidFill>
                <a:srgbClr val="766D60"/>
              </a:solidFill>
              <a:prstDash val="solid"/>
              <a:miter lim="400000"/>
            </a:ln>
          </a:right>
          <a:top>
            <a:ln w="12700" cap="flat">
              <a:solidFill>
                <a:srgbClr val="766D60">
                  <a:alpha val="22000"/>
                </a:srgbClr>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firstCol>
    <a:lastRow>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25400" cap="flat">
              <a:solidFill>
                <a:srgbClr val="766D60"/>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lastRow>
    <a:firstRow>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12700" cap="flat">
              <a:solidFill>
                <a:srgbClr val="766D60">
                  <a:alpha val="22000"/>
                </a:srgbClr>
              </a:solidFill>
              <a:prstDash val="solid"/>
              <a:miter lim="400000"/>
            </a:ln>
          </a:top>
          <a:bottom>
            <a:ln w="25400" cap="flat">
              <a:solidFill>
                <a:srgbClr val="766D60"/>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32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3855895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aşlık ve Alt Ana Başlı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leatherbooktypeembellishgld.pdf"/>
          <p:cNvPicPr>
            <a:picLocks noChangeAspect="1"/>
          </p:cNvPicPr>
          <p:nvPr/>
        </p:nvPicPr>
        <p:blipFill>
          <a:blip r:embed="rId3">
            <a:extLst/>
          </a:blip>
          <a:stretch>
            <a:fillRect/>
          </a:stretch>
        </p:blipFill>
        <p:spPr>
          <a:xfrm>
            <a:off x="5753100" y="4775200"/>
            <a:ext cx="1956620" cy="304800"/>
          </a:xfrm>
          <a:prstGeom prst="rect">
            <a:avLst/>
          </a:prstGeom>
          <a:ln w="12700">
            <a:miter lim="400000"/>
          </a:ln>
        </p:spPr>
      </p:pic>
      <p:sp>
        <p:nvSpPr>
          <p:cNvPr id="12" name="Shape 12"/>
          <p:cNvSpPr>
            <a:spLocks noGrp="1"/>
          </p:cNvSpPr>
          <p:nvPr>
            <p:ph type="title"/>
          </p:nvPr>
        </p:nvSpPr>
        <p:spPr>
          <a:xfrm>
            <a:off x="825500" y="1879600"/>
            <a:ext cx="11836400" cy="2603500"/>
          </a:xfrm>
          <a:prstGeom prst="rect">
            <a:avLst/>
          </a:prstGeom>
          <a:effectLst>
            <a:outerShdw blurRad="25400" dist="38100" dir="2700000" rotWithShape="0">
              <a:srgbClr val="6D625D">
                <a:alpha val="90000"/>
              </a:srgbClr>
            </a:outerShdw>
          </a:effectLst>
        </p:spPr>
        <p:txBody>
          <a:bodyPr anchor="b"/>
          <a:lstStyle>
            <a:lvl1pPr>
              <a:defRPr sz="8000">
                <a:solidFill>
                  <a:srgbClr val="BEA56D"/>
                </a:solidFill>
                <a:effectLst>
                  <a:outerShdw blurRad="38100" dist="25400" dir="15900000" rotWithShape="0">
                    <a:srgbClr val="000000">
                      <a:alpha val="90000"/>
                    </a:srgbClr>
                  </a:outerShdw>
                </a:effectLst>
              </a:defRPr>
            </a:lvl1pPr>
          </a:lstStyle>
          <a:p>
            <a:r>
              <a:t>Başlık Metni</a:t>
            </a:r>
          </a:p>
        </p:txBody>
      </p:sp>
      <p:sp>
        <p:nvSpPr>
          <p:cNvPr id="13" name="Shape 13"/>
          <p:cNvSpPr>
            <a:spLocks noGrp="1"/>
          </p:cNvSpPr>
          <p:nvPr>
            <p:ph type="body" sz="quarter" idx="1"/>
          </p:nvPr>
        </p:nvSpPr>
        <p:spPr>
          <a:xfrm>
            <a:off x="825500" y="5346700"/>
            <a:ext cx="11836400" cy="1854200"/>
          </a:xfrm>
          <a:prstGeom prst="rect">
            <a:avLst/>
          </a:prstGeom>
          <a:effectLst>
            <a:outerShdw blurRad="25400" dist="38100" dir="2700000" rotWithShape="0">
              <a:srgbClr val="6D625D">
                <a:alpha val="90000"/>
              </a:srgbClr>
            </a:outerShdw>
          </a:effectLst>
        </p:spPr>
        <p:txBody>
          <a:bodyPr anchor="t"/>
          <a:lstStyle>
            <a:lvl1pPr marL="0" indent="0" algn="ctr">
              <a:spcBef>
                <a:spcPts val="0"/>
              </a:spcBef>
              <a:buSzTx/>
              <a:buNone/>
              <a:defRPr sz="5200" i="1">
                <a:solidFill>
                  <a:srgbClr val="BEA56D"/>
                </a:solidFill>
                <a:effectLst>
                  <a:outerShdw blurRad="25400" dist="38100" dir="15900000" rotWithShape="0">
                    <a:srgbClr val="000000">
                      <a:alpha val="90000"/>
                    </a:srgbClr>
                  </a:outerShdw>
                </a:effectLst>
              </a:defRPr>
            </a:lvl1pPr>
            <a:lvl2pPr marL="0" indent="228600" algn="ctr">
              <a:spcBef>
                <a:spcPts val="0"/>
              </a:spcBef>
              <a:buSzTx/>
              <a:buNone/>
              <a:defRPr sz="5200" i="1">
                <a:solidFill>
                  <a:srgbClr val="BEA56D"/>
                </a:solidFill>
                <a:effectLst>
                  <a:outerShdw blurRad="25400" dist="38100" dir="15900000" rotWithShape="0">
                    <a:srgbClr val="000000">
                      <a:alpha val="90000"/>
                    </a:srgbClr>
                  </a:outerShdw>
                </a:effectLst>
              </a:defRPr>
            </a:lvl2pPr>
            <a:lvl3pPr marL="0" indent="457200" algn="ctr">
              <a:spcBef>
                <a:spcPts val="0"/>
              </a:spcBef>
              <a:buSzTx/>
              <a:buNone/>
              <a:defRPr sz="5200" i="1">
                <a:solidFill>
                  <a:srgbClr val="BEA56D"/>
                </a:solidFill>
                <a:effectLst>
                  <a:outerShdw blurRad="25400" dist="38100" dir="15900000" rotWithShape="0">
                    <a:srgbClr val="000000">
                      <a:alpha val="90000"/>
                    </a:srgbClr>
                  </a:outerShdw>
                </a:effectLst>
              </a:defRPr>
            </a:lvl3pPr>
            <a:lvl4pPr marL="0" indent="685800" algn="ctr">
              <a:spcBef>
                <a:spcPts val="0"/>
              </a:spcBef>
              <a:buSzTx/>
              <a:buNone/>
              <a:defRPr sz="5200" i="1">
                <a:solidFill>
                  <a:srgbClr val="BEA56D"/>
                </a:solidFill>
                <a:effectLst>
                  <a:outerShdw blurRad="25400" dist="38100" dir="15900000" rotWithShape="0">
                    <a:srgbClr val="000000">
                      <a:alpha val="90000"/>
                    </a:srgbClr>
                  </a:outerShdw>
                </a:effectLst>
              </a:defRPr>
            </a:lvl4pPr>
            <a:lvl5pPr marL="0" indent="914400" algn="ctr">
              <a:spcBef>
                <a:spcPts val="0"/>
              </a:spcBef>
              <a:buSzTx/>
              <a:buNone/>
              <a:defRPr sz="5200" i="1">
                <a:solidFill>
                  <a:srgbClr val="BEA56D"/>
                </a:solidFill>
                <a:effectLst>
                  <a:outerShdw blurRad="25400" dist="38100" dir="15900000" rotWithShape="0">
                    <a:srgbClr val="000000">
                      <a:alpha val="90000"/>
                    </a:srgbClr>
                  </a:outerShdw>
                </a:effectLst>
              </a:defRPr>
            </a:lvl5pPr>
          </a:lstStyle>
          <a:p>
            <a:r>
              <a:t>Gövde Düzeyi Bir</a:t>
            </a:r>
          </a:p>
          <a:p>
            <a:pPr lvl="1"/>
            <a:r>
              <a:t>Gövde Düzeyi İki</a:t>
            </a:r>
          </a:p>
          <a:p>
            <a:pPr lvl="2"/>
            <a:r>
              <a:t>Gövde Düzeyi Üç</a:t>
            </a:r>
          </a:p>
          <a:p>
            <a:pPr lvl="3"/>
            <a:r>
              <a:t>Gövde Düzeyi Dört</a:t>
            </a:r>
          </a:p>
          <a:p>
            <a:pPr lvl="4"/>
            <a:r>
              <a:t>Gövde Düzeyi Beş</a:t>
            </a:r>
          </a:p>
        </p:txBody>
      </p:sp>
      <p:sp>
        <p:nvSpPr>
          <p:cNvPr id="14" name="Shape 14"/>
          <p:cNvSpPr>
            <a:spLocks noGrp="1"/>
          </p:cNvSpPr>
          <p:nvPr>
            <p:ph type="sldNum" sz="quarter" idx="2"/>
          </p:nvPr>
        </p:nvSpPr>
        <p:spPr>
          <a:xfrm>
            <a:off x="6565899" y="9029700"/>
            <a:ext cx="342901" cy="355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lıntı">
    <p:spTree>
      <p:nvGrpSpPr>
        <p:cNvPr id="1" name=""/>
        <p:cNvGrpSpPr/>
        <p:nvPr/>
      </p:nvGrpSpPr>
      <p:grpSpPr>
        <a:xfrm>
          <a:off x="0" y="0"/>
          <a:ext cx="0" cy="0"/>
          <a:chOff x="0" y="0"/>
          <a:chExt cx="0" cy="0"/>
        </a:xfrm>
      </p:grpSpPr>
      <p:sp>
        <p:nvSpPr>
          <p:cNvPr id="95" name="Shape 95"/>
          <p:cNvSpPr>
            <a:spLocks noGrp="1"/>
          </p:cNvSpPr>
          <p:nvPr>
            <p:ph type="body" sz="quarter" idx="13"/>
          </p:nvPr>
        </p:nvSpPr>
        <p:spPr>
          <a:xfrm>
            <a:off x="1270000" y="6350000"/>
            <a:ext cx="10464800" cy="558800"/>
          </a:xfrm>
          <a:prstGeom prst="rect">
            <a:avLst/>
          </a:prstGeom>
        </p:spPr>
        <p:txBody>
          <a:bodyPr>
            <a:spAutoFit/>
          </a:bodyPr>
          <a:lstStyle>
            <a:lvl1pPr marL="0" indent="0" algn="ctr">
              <a:spcBef>
                <a:spcPts val="0"/>
              </a:spcBef>
              <a:buSzTx/>
              <a:buNone/>
              <a:defRPr sz="3200" i="1"/>
            </a:lvl1pPr>
          </a:lstStyle>
          <a:p>
            <a:r>
              <a:t>–Johnny Appleseed</a:t>
            </a:r>
          </a:p>
        </p:txBody>
      </p:sp>
      <p:sp>
        <p:nvSpPr>
          <p:cNvPr id="96" name="Shape 96"/>
          <p:cNvSpPr>
            <a:spLocks noGrp="1"/>
          </p:cNvSpPr>
          <p:nvPr>
            <p:ph type="body" sz="quarter" idx="14"/>
          </p:nvPr>
        </p:nvSpPr>
        <p:spPr>
          <a:xfrm>
            <a:off x="1270000" y="4292600"/>
            <a:ext cx="10464800" cy="673100"/>
          </a:xfrm>
          <a:prstGeom prst="rect">
            <a:avLst/>
          </a:prstGeom>
        </p:spPr>
        <p:txBody>
          <a:bodyPr>
            <a:spAutoFit/>
          </a:bodyPr>
          <a:lstStyle>
            <a:lvl1pPr marL="0" indent="0" algn="ctr">
              <a:spcBef>
                <a:spcPts val="2400"/>
              </a:spcBef>
              <a:buSzTx/>
              <a:buNone/>
              <a:defRPr sz="4000" i="1"/>
            </a:lvl1pPr>
          </a:lstStyle>
          <a:p>
            <a:r>
              <a:t>“Buraya bir alıntı yazın.” </a:t>
            </a:r>
          </a:p>
        </p:txBody>
      </p:sp>
      <p:sp>
        <p:nvSpPr>
          <p:cNvPr id="97" name="Shape 9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ğraf">
    <p:spTree>
      <p:nvGrpSpPr>
        <p:cNvPr id="1" name=""/>
        <p:cNvGrpSpPr/>
        <p:nvPr/>
      </p:nvGrpSpPr>
      <p:grpSpPr>
        <a:xfrm>
          <a:off x="0" y="0"/>
          <a:ext cx="0" cy="0"/>
          <a:chOff x="0" y="0"/>
          <a:chExt cx="0" cy="0"/>
        </a:xfrm>
      </p:grpSpPr>
      <p:sp>
        <p:nvSpPr>
          <p:cNvPr id="104" name="Shape 104"/>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5" name="Shape 1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oş">
    <p:spTree>
      <p:nvGrpSpPr>
        <p:cNvPr id="1" name=""/>
        <p:cNvGrpSpPr/>
        <p:nvPr/>
      </p:nvGrpSpPr>
      <p:grpSpPr>
        <a:xfrm>
          <a:off x="0" y="0"/>
          <a:ext cx="0" cy="0"/>
          <a:chOff x="0" y="0"/>
          <a:chExt cx="0" cy="0"/>
        </a:xfrm>
      </p:grpSpPr>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ç Kapak">
    <p:spTree>
      <p:nvGrpSpPr>
        <p:cNvPr id="1" name=""/>
        <p:cNvGrpSpPr/>
        <p:nvPr/>
      </p:nvGrpSpPr>
      <p:grpSpPr>
        <a:xfrm>
          <a:off x="0" y="0"/>
          <a:ext cx="0" cy="0"/>
          <a:chOff x="0" y="0"/>
          <a:chExt cx="0" cy="0"/>
        </a:xfrm>
      </p:grpSpPr>
      <p:sp>
        <p:nvSpPr>
          <p:cNvPr id="21" name="Shape 21"/>
          <p:cNvSpPr>
            <a:spLocks noGrp="1"/>
          </p:cNvSpPr>
          <p:nvPr>
            <p:ph type="pic" idx="13"/>
          </p:nvPr>
        </p:nvSpPr>
        <p:spPr>
          <a:xfrm>
            <a:off x="749300" y="812800"/>
            <a:ext cx="11480800" cy="6223000"/>
          </a:xfrm>
          <a:prstGeom prst="rect">
            <a:avLst/>
          </a:prstGeom>
          <a:ln w="9525">
            <a:round/>
          </a:ln>
        </p:spPr>
        <p:txBody>
          <a:bodyPr lIns="91439" tIns="45719" rIns="91439" bIns="45719" anchor="t">
            <a:noAutofit/>
          </a:bodyPr>
          <a:lstStyle/>
          <a:p>
            <a:endParaRPr/>
          </a:p>
        </p:txBody>
      </p:sp>
      <p:sp>
        <p:nvSpPr>
          <p:cNvPr id="22" name="Shape 22"/>
          <p:cNvSpPr>
            <a:spLocks noGrp="1"/>
          </p:cNvSpPr>
          <p:nvPr>
            <p:ph type="title"/>
          </p:nvPr>
        </p:nvSpPr>
        <p:spPr>
          <a:xfrm>
            <a:off x="762000" y="7035800"/>
            <a:ext cx="11480800" cy="1346200"/>
          </a:xfrm>
          <a:prstGeom prst="rect">
            <a:avLst/>
          </a:prstGeom>
        </p:spPr>
        <p:txBody>
          <a:bodyPr/>
          <a:lstStyle/>
          <a:p>
            <a:r>
              <a:t>Başlık Metni</a:t>
            </a:r>
          </a:p>
        </p:txBody>
      </p:sp>
      <p:sp>
        <p:nvSpPr>
          <p:cNvPr id="23" name="Shape 23"/>
          <p:cNvSpPr>
            <a:spLocks noGrp="1"/>
          </p:cNvSpPr>
          <p:nvPr>
            <p:ph type="body" sz="quarter" idx="1"/>
          </p:nvPr>
        </p:nvSpPr>
        <p:spPr>
          <a:xfrm>
            <a:off x="762000" y="8382000"/>
            <a:ext cx="11480800" cy="952500"/>
          </a:xfrm>
          <a:prstGeom prst="rect">
            <a:avLst/>
          </a:prstGeom>
        </p:spPr>
        <p:txBody>
          <a:bodyPr/>
          <a:lstStyle>
            <a:lvl1pPr marL="0" indent="0" algn="ctr">
              <a:spcBef>
                <a:spcPts val="0"/>
              </a:spcBef>
              <a:buSzTx/>
              <a:buNone/>
              <a:defRPr sz="3600" i="1"/>
            </a:lvl1pPr>
            <a:lvl2pPr marL="0" indent="228600" algn="ctr">
              <a:spcBef>
                <a:spcPts val="0"/>
              </a:spcBef>
              <a:buSzTx/>
              <a:buNone/>
              <a:defRPr sz="3600" i="1"/>
            </a:lvl2pPr>
            <a:lvl3pPr marL="0" indent="457200" algn="ctr">
              <a:spcBef>
                <a:spcPts val="0"/>
              </a:spcBef>
              <a:buSzTx/>
              <a:buNone/>
              <a:defRPr sz="3600" i="1"/>
            </a:lvl3pPr>
            <a:lvl4pPr marL="0" indent="685800" algn="ctr">
              <a:spcBef>
                <a:spcPts val="0"/>
              </a:spcBef>
              <a:buSzTx/>
              <a:buNone/>
              <a:defRPr sz="3600" i="1"/>
            </a:lvl4pPr>
            <a:lvl5pPr marL="0" indent="914400" algn="ctr">
              <a:spcBef>
                <a:spcPts val="0"/>
              </a:spcBef>
              <a:buSzTx/>
              <a:buNone/>
              <a:defRPr sz="3600" i="1"/>
            </a:lvl5pPr>
          </a:lstStyle>
          <a:p>
            <a:r>
              <a:t>Gövde Düzeyi Bir</a:t>
            </a:r>
          </a:p>
          <a:p>
            <a:pPr lvl="1"/>
            <a:r>
              <a:t>Gövde Düzeyi İki</a:t>
            </a:r>
          </a:p>
          <a:p>
            <a:pPr lvl="2"/>
            <a:r>
              <a:t>Gövde Düzeyi Üç</a:t>
            </a:r>
          </a:p>
          <a:p>
            <a:pPr lvl="3"/>
            <a:r>
              <a:t>Gövde Düzeyi Dört</a:t>
            </a:r>
          </a:p>
          <a:p>
            <a:pPr lvl="4"/>
            <a:r>
              <a:t>Gövde Düzeyi Beş</a:t>
            </a:r>
          </a:p>
        </p:txBody>
      </p:sp>
      <p:sp>
        <p:nvSpPr>
          <p:cNvPr id="24" name="Shape 24"/>
          <p:cNvSpPr>
            <a:spLocks noGrp="1"/>
          </p:cNvSpPr>
          <p:nvPr>
            <p:ph type="sldNum" sz="quarter" idx="2"/>
          </p:nvPr>
        </p:nvSpPr>
        <p:spPr>
          <a:xfrm>
            <a:off x="6324599" y="9144000"/>
            <a:ext cx="342901" cy="355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aşlık - Orta">
    <p:spTree>
      <p:nvGrpSpPr>
        <p:cNvPr id="1" name=""/>
        <p:cNvGrpSpPr/>
        <p:nvPr/>
      </p:nvGrpSpPr>
      <p:grpSpPr>
        <a:xfrm>
          <a:off x="0" y="0"/>
          <a:ext cx="0" cy="0"/>
          <a:chOff x="0" y="0"/>
          <a:chExt cx="0" cy="0"/>
        </a:xfrm>
      </p:grpSpPr>
      <p:sp>
        <p:nvSpPr>
          <p:cNvPr id="31" name="Shape 31"/>
          <p:cNvSpPr>
            <a:spLocks noGrp="1"/>
          </p:cNvSpPr>
          <p:nvPr>
            <p:ph type="title"/>
          </p:nvPr>
        </p:nvSpPr>
        <p:spPr>
          <a:xfrm>
            <a:off x="762000" y="3606800"/>
            <a:ext cx="11480800" cy="2540000"/>
          </a:xfrm>
          <a:prstGeom prst="rect">
            <a:avLst/>
          </a:prstGeom>
        </p:spPr>
        <p:txBody>
          <a:bodyPr/>
          <a:lstStyle/>
          <a:p>
            <a:r>
              <a:t>Başlık Metni</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ğraf - Düşey">
    <p:spTree>
      <p:nvGrpSpPr>
        <p:cNvPr id="1" name=""/>
        <p:cNvGrpSpPr/>
        <p:nvPr/>
      </p:nvGrpSpPr>
      <p:grpSpPr>
        <a:xfrm>
          <a:off x="0" y="0"/>
          <a:ext cx="0" cy="0"/>
          <a:chOff x="0" y="0"/>
          <a:chExt cx="0" cy="0"/>
        </a:xfrm>
      </p:grpSpPr>
      <p:pic>
        <p:nvPicPr>
          <p:cNvPr id="39" name="leatherbooktypeembellishgry.pdf"/>
          <p:cNvPicPr>
            <a:picLocks noChangeAspect="1"/>
          </p:cNvPicPr>
          <p:nvPr/>
        </p:nvPicPr>
        <p:blipFill>
          <a:blip r:embed="rId2">
            <a:extLst/>
          </a:blip>
          <a:stretch>
            <a:fillRect/>
          </a:stretch>
        </p:blipFill>
        <p:spPr>
          <a:xfrm>
            <a:off x="2696906" y="5083509"/>
            <a:ext cx="1956621" cy="304801"/>
          </a:xfrm>
          <a:prstGeom prst="rect">
            <a:avLst/>
          </a:prstGeom>
          <a:ln w="12700">
            <a:miter lim="400000"/>
          </a:ln>
        </p:spPr>
      </p:pic>
      <p:sp>
        <p:nvSpPr>
          <p:cNvPr id="40" name="Shape 40"/>
          <p:cNvSpPr>
            <a:spLocks noGrp="1"/>
          </p:cNvSpPr>
          <p:nvPr>
            <p:ph type="pic" sz="half" idx="13"/>
          </p:nvPr>
        </p:nvSpPr>
        <p:spPr>
          <a:xfrm>
            <a:off x="7121230" y="1586868"/>
            <a:ext cx="5105401" cy="6807201"/>
          </a:xfrm>
          <a:prstGeom prst="rect">
            <a:avLst/>
          </a:prstGeom>
          <a:ln w="9525">
            <a:round/>
          </a:ln>
        </p:spPr>
        <p:txBody>
          <a:bodyPr lIns="91439" tIns="45719" rIns="91439" bIns="45719" anchor="t">
            <a:noAutofit/>
          </a:bodyPr>
          <a:lstStyle/>
          <a:p>
            <a:endParaRPr/>
          </a:p>
        </p:txBody>
      </p:sp>
      <p:sp>
        <p:nvSpPr>
          <p:cNvPr id="41" name="Shape 41"/>
          <p:cNvSpPr>
            <a:spLocks noGrp="1"/>
          </p:cNvSpPr>
          <p:nvPr>
            <p:ph type="title"/>
          </p:nvPr>
        </p:nvSpPr>
        <p:spPr>
          <a:xfrm>
            <a:off x="431800" y="1600200"/>
            <a:ext cx="6477000" cy="3175000"/>
          </a:xfrm>
          <a:prstGeom prst="rect">
            <a:avLst/>
          </a:prstGeom>
        </p:spPr>
        <p:txBody>
          <a:bodyPr anchor="b"/>
          <a:lstStyle/>
          <a:p>
            <a:r>
              <a:t>Başlık Metni</a:t>
            </a:r>
          </a:p>
        </p:txBody>
      </p:sp>
      <p:sp>
        <p:nvSpPr>
          <p:cNvPr id="42" name="Shape 42"/>
          <p:cNvSpPr>
            <a:spLocks noGrp="1"/>
          </p:cNvSpPr>
          <p:nvPr>
            <p:ph type="body" sz="quarter" idx="1"/>
          </p:nvPr>
        </p:nvSpPr>
        <p:spPr>
          <a:xfrm>
            <a:off x="431800" y="5715000"/>
            <a:ext cx="6464300" cy="2679700"/>
          </a:xfrm>
          <a:prstGeom prst="rect">
            <a:avLst/>
          </a:prstGeom>
        </p:spPr>
        <p:txBody>
          <a:bodyPr anchor="t"/>
          <a:lstStyle>
            <a:lvl1pPr marL="0" indent="0" algn="ctr">
              <a:spcBef>
                <a:spcPts val="0"/>
              </a:spcBef>
              <a:buSzTx/>
              <a:buNone/>
              <a:defRPr sz="3600" i="1"/>
            </a:lvl1pPr>
            <a:lvl2pPr marL="0" indent="228600" algn="ctr">
              <a:spcBef>
                <a:spcPts val="0"/>
              </a:spcBef>
              <a:buSzTx/>
              <a:buNone/>
              <a:defRPr sz="3600" i="1"/>
            </a:lvl2pPr>
            <a:lvl3pPr marL="0" indent="457200" algn="ctr">
              <a:spcBef>
                <a:spcPts val="0"/>
              </a:spcBef>
              <a:buSzTx/>
              <a:buNone/>
              <a:defRPr sz="3600" i="1"/>
            </a:lvl3pPr>
            <a:lvl4pPr marL="0" indent="685800" algn="ctr">
              <a:spcBef>
                <a:spcPts val="0"/>
              </a:spcBef>
              <a:buSzTx/>
              <a:buNone/>
              <a:defRPr sz="3600" i="1"/>
            </a:lvl4pPr>
            <a:lvl5pPr marL="0" indent="914400" algn="ctr">
              <a:spcBef>
                <a:spcPts val="0"/>
              </a:spcBef>
              <a:buSzTx/>
              <a:buNone/>
              <a:defRPr sz="3600" i="1"/>
            </a:lvl5pPr>
          </a:lstStyle>
          <a:p>
            <a:r>
              <a:t>Gövde Düzeyi Bir</a:t>
            </a:r>
          </a:p>
          <a:p>
            <a:pPr lvl="1"/>
            <a:r>
              <a:t>Gövde Düzeyi İki</a:t>
            </a:r>
          </a:p>
          <a:p>
            <a:pPr lvl="2"/>
            <a:r>
              <a:t>Gövde Düzeyi Üç</a:t>
            </a:r>
          </a:p>
          <a:p>
            <a:pPr lvl="3"/>
            <a:r>
              <a:t>Gövde Düzeyi Dört</a:t>
            </a:r>
          </a:p>
          <a:p>
            <a:pPr lvl="4"/>
            <a:r>
              <a:t>Gövde Düzeyi Beş</a:t>
            </a: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aşlık - Üst">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p>
            <a:r>
              <a:t>Başlık Metni</a:t>
            </a:r>
          </a:p>
        </p:txBody>
      </p:sp>
      <p:sp>
        <p:nvSpPr>
          <p:cNvPr id="51" name="Shape 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aşlık ve Maddeler">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Başlık Metni</a:t>
            </a:r>
          </a:p>
        </p:txBody>
      </p:sp>
      <p:sp>
        <p:nvSpPr>
          <p:cNvPr id="59" name="Shape 59"/>
          <p:cNvSpPr>
            <a:spLocks noGrp="1"/>
          </p:cNvSpPr>
          <p:nvPr>
            <p:ph type="body" idx="1"/>
          </p:nvPr>
        </p:nvSpPr>
        <p:spPr>
          <a:xfrm>
            <a:off x="762000" y="2768600"/>
            <a:ext cx="114808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Gövde Düzeyi Bir</a:t>
            </a:r>
          </a:p>
          <a:p>
            <a:pPr lvl="1"/>
            <a:r>
              <a:t>Gövde Düzeyi İki</a:t>
            </a:r>
          </a:p>
          <a:p>
            <a:pPr lvl="2"/>
            <a:r>
              <a:t>Gövde Düzeyi Üç</a:t>
            </a:r>
          </a:p>
          <a:p>
            <a:pPr lvl="3"/>
            <a:r>
              <a:t>Gövde Düzeyi Dört</a:t>
            </a:r>
          </a:p>
          <a:p>
            <a:pPr lvl="4"/>
            <a:r>
              <a:t>Gövde Düzeyi Beş</a:t>
            </a:r>
          </a:p>
        </p:txBody>
      </p:sp>
      <p:sp>
        <p:nvSpPr>
          <p:cNvPr id="60" name="Shape 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aşlık, Maddeler ve Fotoğraf">
    <p:spTree>
      <p:nvGrpSpPr>
        <p:cNvPr id="1" name=""/>
        <p:cNvGrpSpPr/>
        <p:nvPr/>
      </p:nvGrpSpPr>
      <p:grpSpPr>
        <a:xfrm>
          <a:off x="0" y="0"/>
          <a:ext cx="0" cy="0"/>
          <a:chOff x="0" y="0"/>
          <a:chExt cx="0" cy="0"/>
        </a:xfrm>
      </p:grpSpPr>
      <p:sp>
        <p:nvSpPr>
          <p:cNvPr id="67" name="Shape 67"/>
          <p:cNvSpPr>
            <a:spLocks noGrp="1"/>
          </p:cNvSpPr>
          <p:nvPr>
            <p:ph type="pic" sz="half" idx="13"/>
          </p:nvPr>
        </p:nvSpPr>
        <p:spPr>
          <a:xfrm>
            <a:off x="6870700" y="2362200"/>
            <a:ext cx="5359400" cy="6413500"/>
          </a:xfrm>
          <a:prstGeom prst="rect">
            <a:avLst/>
          </a:prstGeom>
          <a:ln w="9525">
            <a:round/>
          </a:ln>
        </p:spPr>
        <p:txBody>
          <a:bodyPr lIns="91439" tIns="45719" rIns="91439" bIns="45719" anchor="t">
            <a:noAutofit/>
          </a:bodyPr>
          <a:lstStyle/>
          <a:p>
            <a:endParaRPr/>
          </a:p>
        </p:txBody>
      </p:sp>
      <p:sp>
        <p:nvSpPr>
          <p:cNvPr id="68" name="Shape 68"/>
          <p:cNvSpPr>
            <a:spLocks noGrp="1"/>
          </p:cNvSpPr>
          <p:nvPr>
            <p:ph type="title"/>
          </p:nvPr>
        </p:nvSpPr>
        <p:spPr>
          <a:prstGeom prst="rect">
            <a:avLst/>
          </a:prstGeom>
        </p:spPr>
        <p:txBody>
          <a:bodyPr/>
          <a:lstStyle/>
          <a:p>
            <a:r>
              <a:t>Başlık Metni</a:t>
            </a:r>
          </a:p>
        </p:txBody>
      </p:sp>
      <p:sp>
        <p:nvSpPr>
          <p:cNvPr id="69" name="Shape 69"/>
          <p:cNvSpPr>
            <a:spLocks noGrp="1"/>
          </p:cNvSpPr>
          <p:nvPr>
            <p:ph type="body" sz="half" idx="1"/>
          </p:nvPr>
        </p:nvSpPr>
        <p:spPr>
          <a:xfrm>
            <a:off x="762000" y="2362200"/>
            <a:ext cx="5334000" cy="6413500"/>
          </a:xfrm>
          <a:prstGeom prst="rect">
            <a:avLst/>
          </a:prstGeom>
        </p:spPr>
        <p:txBody>
          <a:bodyPr/>
          <a:lstStyle>
            <a:lvl1pPr marL="406400" indent="-406400">
              <a:spcBef>
                <a:spcPts val="4000"/>
              </a:spcBef>
              <a:buBlip>
                <a:blip r:embed="rId2"/>
              </a:buBlip>
              <a:defRPr sz="3200"/>
            </a:lvl1pPr>
            <a:lvl2pPr marL="812800" indent="-406400">
              <a:spcBef>
                <a:spcPts val="4000"/>
              </a:spcBef>
              <a:buBlip>
                <a:blip r:embed="rId2"/>
              </a:buBlip>
              <a:defRPr sz="3200"/>
            </a:lvl2pPr>
            <a:lvl3pPr marL="1219200" indent="-406400">
              <a:spcBef>
                <a:spcPts val="4000"/>
              </a:spcBef>
              <a:buBlip>
                <a:blip r:embed="rId2"/>
              </a:buBlip>
              <a:defRPr sz="3200"/>
            </a:lvl3pPr>
            <a:lvl4pPr marL="1625600" indent="-406400">
              <a:spcBef>
                <a:spcPts val="4000"/>
              </a:spcBef>
              <a:buBlip>
                <a:blip r:embed="rId2"/>
              </a:buBlip>
              <a:defRPr sz="3200"/>
            </a:lvl4pPr>
            <a:lvl5pPr marL="2032000" indent="-406400">
              <a:spcBef>
                <a:spcPts val="4000"/>
              </a:spcBef>
              <a:buBlip>
                <a:blip r:embed="rId2"/>
              </a:buBlip>
              <a:defRPr sz="3200"/>
            </a:lvl5pPr>
          </a:lstStyle>
          <a:p>
            <a:r>
              <a:t>Gövde Düzeyi Bir</a:t>
            </a:r>
          </a:p>
          <a:p>
            <a:pPr lvl="1"/>
            <a:r>
              <a:t>Gövde Düzeyi İki</a:t>
            </a:r>
          </a:p>
          <a:p>
            <a:pPr lvl="2"/>
            <a:r>
              <a:t>Gövde Düzeyi Üç</a:t>
            </a:r>
          </a:p>
          <a:p>
            <a:pPr lvl="3"/>
            <a:r>
              <a:t>Gövde Düzeyi Dört</a:t>
            </a:r>
          </a:p>
          <a:p>
            <a:pPr lvl="4"/>
            <a:r>
              <a:t>Gövde Düzeyi Beş</a:t>
            </a:r>
          </a:p>
        </p:txBody>
      </p:sp>
      <p:sp>
        <p:nvSpPr>
          <p:cNvPr id="70" name="Shape 7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ddeler">
    <p:spTree>
      <p:nvGrpSpPr>
        <p:cNvPr id="1" name=""/>
        <p:cNvGrpSpPr/>
        <p:nvPr/>
      </p:nvGrpSpPr>
      <p:grpSpPr>
        <a:xfrm>
          <a:off x="0" y="0"/>
          <a:ext cx="0" cy="0"/>
          <a:chOff x="0" y="0"/>
          <a:chExt cx="0" cy="0"/>
        </a:xfrm>
      </p:grpSpPr>
      <p:sp>
        <p:nvSpPr>
          <p:cNvPr id="77" name="Shape 7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Gövde Düzeyi Bir</a:t>
            </a:r>
          </a:p>
          <a:p>
            <a:pPr lvl="1"/>
            <a:r>
              <a:t>Gövde Düzeyi İki</a:t>
            </a:r>
          </a:p>
          <a:p>
            <a:pPr lvl="2"/>
            <a:r>
              <a:t>Gövde Düzeyi Üç</a:t>
            </a:r>
          </a:p>
          <a:p>
            <a:pPr lvl="3"/>
            <a:r>
              <a:t>Gövde Düzeyi Dört</a:t>
            </a:r>
          </a:p>
          <a:p>
            <a:pPr lvl="4"/>
            <a:r>
              <a:t>Gövde Düzeyi Beş</a:t>
            </a: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ğraf - 3 yukarı">
    <p:spTree>
      <p:nvGrpSpPr>
        <p:cNvPr id="1" name=""/>
        <p:cNvGrpSpPr/>
        <p:nvPr/>
      </p:nvGrpSpPr>
      <p:grpSpPr>
        <a:xfrm>
          <a:off x="0" y="0"/>
          <a:ext cx="0" cy="0"/>
          <a:chOff x="0" y="0"/>
          <a:chExt cx="0" cy="0"/>
        </a:xfrm>
      </p:grpSpPr>
      <p:sp>
        <p:nvSpPr>
          <p:cNvPr id="85" name="Shape 85"/>
          <p:cNvSpPr>
            <a:spLocks noGrp="1"/>
          </p:cNvSpPr>
          <p:nvPr>
            <p:ph type="pic" idx="13"/>
          </p:nvPr>
        </p:nvSpPr>
        <p:spPr>
          <a:xfrm>
            <a:off x="787400" y="723900"/>
            <a:ext cx="6324600" cy="8178800"/>
          </a:xfrm>
          <a:prstGeom prst="rect">
            <a:avLst/>
          </a:prstGeom>
          <a:ln w="9525">
            <a:round/>
          </a:ln>
        </p:spPr>
        <p:txBody>
          <a:bodyPr lIns="91439" tIns="45719" rIns="91439" bIns="45719" anchor="t">
            <a:noAutofit/>
          </a:bodyPr>
          <a:lstStyle/>
          <a:p>
            <a:endParaRPr/>
          </a:p>
        </p:txBody>
      </p:sp>
      <p:sp>
        <p:nvSpPr>
          <p:cNvPr id="86" name="Shape 86"/>
          <p:cNvSpPr>
            <a:spLocks noGrp="1"/>
          </p:cNvSpPr>
          <p:nvPr>
            <p:ph type="pic" sz="quarter" idx="14"/>
          </p:nvPr>
        </p:nvSpPr>
        <p:spPr>
          <a:xfrm>
            <a:off x="7396540" y="723900"/>
            <a:ext cx="4800601" cy="3479800"/>
          </a:xfrm>
          <a:prstGeom prst="rect">
            <a:avLst/>
          </a:prstGeom>
          <a:ln w="9525">
            <a:round/>
          </a:ln>
        </p:spPr>
        <p:txBody>
          <a:bodyPr lIns="91439" tIns="45719" rIns="91439" bIns="45719" anchor="t">
            <a:noAutofit/>
          </a:bodyPr>
          <a:lstStyle/>
          <a:p>
            <a:endParaRPr/>
          </a:p>
        </p:txBody>
      </p:sp>
      <p:sp>
        <p:nvSpPr>
          <p:cNvPr id="87" name="Shape 87"/>
          <p:cNvSpPr>
            <a:spLocks noGrp="1"/>
          </p:cNvSpPr>
          <p:nvPr>
            <p:ph type="pic" sz="quarter" idx="15"/>
          </p:nvPr>
        </p:nvSpPr>
        <p:spPr>
          <a:xfrm>
            <a:off x="7396540" y="4508617"/>
            <a:ext cx="4813301" cy="4394201"/>
          </a:xfrm>
          <a:prstGeom prst="rect">
            <a:avLst/>
          </a:prstGeom>
          <a:ln w="9525">
            <a:round/>
          </a:ln>
        </p:spPr>
        <p:txBody>
          <a:bodyPr lIns="91439" tIns="45719" rIns="91439" bIns="45719" anchor="t">
            <a:noAutofit/>
          </a:bodyPr>
          <a:lstStyle/>
          <a:p>
            <a:endParaRPr/>
          </a:p>
        </p:txBody>
      </p:sp>
      <p:sp>
        <p:nvSpPr>
          <p:cNvPr id="88" name="Shape 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62000" y="723900"/>
            <a:ext cx="11480800" cy="8293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Gövde Düzeyi Bir</a:t>
            </a:r>
          </a:p>
          <a:p>
            <a:pPr lvl="1"/>
            <a:r>
              <a:t>Gövde Düzeyi İki</a:t>
            </a:r>
          </a:p>
          <a:p>
            <a:pPr lvl="2"/>
            <a:r>
              <a:t>Gövde Düzeyi Üç</a:t>
            </a:r>
          </a:p>
          <a:p>
            <a:pPr lvl="3"/>
            <a:r>
              <a:t>Gövde Düzeyi Dört</a:t>
            </a:r>
          </a:p>
          <a:p>
            <a:pPr lvl="4"/>
            <a:r>
              <a:t>Gövde Düzeyi Beş</a:t>
            </a:r>
          </a:p>
        </p:txBody>
      </p:sp>
      <p:sp>
        <p:nvSpPr>
          <p:cNvPr id="3" name="Shape 3"/>
          <p:cNvSpPr>
            <a:spLocks noGrp="1"/>
          </p:cNvSpPr>
          <p:nvPr>
            <p:ph type="title"/>
          </p:nvPr>
        </p:nvSpPr>
        <p:spPr>
          <a:xfrm>
            <a:off x="762000" y="381000"/>
            <a:ext cx="11480800" cy="1524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Başlık Metni</a:t>
            </a:r>
          </a:p>
        </p:txBody>
      </p:sp>
      <p:sp>
        <p:nvSpPr>
          <p:cNvPr id="4" name="Shape 4"/>
          <p:cNvSpPr>
            <a:spLocks noGrp="1"/>
          </p:cNvSpPr>
          <p:nvPr>
            <p:ph type="sldNum" sz="quarter" idx="2"/>
          </p:nvPr>
        </p:nvSpPr>
        <p:spPr>
          <a:xfrm>
            <a:off x="6324599" y="9017000"/>
            <a:ext cx="342901" cy="3556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1pPr>
      <a:lvl2pPr marL="0" marR="0" indent="22860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2pPr>
      <a:lvl3pPr marL="0" marR="0" indent="45720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3pPr>
      <a:lvl4pPr marL="0" marR="0" indent="68580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4pPr>
      <a:lvl5pPr marL="0" marR="0" indent="91440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5pPr>
      <a:lvl6pPr marL="0" marR="0" indent="114300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6pPr>
      <a:lvl7pPr marL="0" marR="0" indent="137160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7pPr>
      <a:lvl8pPr marL="0" marR="0" indent="160020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8pPr>
      <a:lvl9pPr marL="0" marR="0" indent="182880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9pPr>
    </p:titleStyle>
    <p:bodyStyle>
      <a:lvl1pPr marL="5334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1pPr>
      <a:lvl2pPr marL="10668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2pPr>
      <a:lvl3pPr marL="16002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3pPr>
      <a:lvl4pPr marL="21336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4pPr>
      <a:lvl5pPr marL="26670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5pPr>
      <a:lvl6pPr marL="32004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6pPr>
      <a:lvl7pPr marL="37338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7pPr>
      <a:lvl8pPr marL="42672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8pPr>
      <a:lvl9pPr marL="48006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prstGeom prst="rect">
            <a:avLst/>
          </a:prstGeom>
        </p:spPr>
        <p:txBody>
          <a:bodyPr/>
          <a:lstStyle/>
          <a:p>
            <a:r>
              <a:rPr dirty="0"/>
              <a:t>PROTOKOL VE GÖRGÜ KURALLARI</a:t>
            </a:r>
          </a:p>
        </p:txBody>
      </p:sp>
      <p:sp>
        <p:nvSpPr>
          <p:cNvPr id="122" name="Shape 122"/>
          <p:cNvSpPr>
            <a:spLocks noGrp="1"/>
          </p:cNvSpPr>
          <p:nvPr>
            <p:ph type="subTitle" sz="half" idx="1"/>
          </p:nvPr>
        </p:nvSpPr>
        <p:spPr>
          <a:xfrm>
            <a:off x="825500" y="5346700"/>
            <a:ext cx="11836400" cy="2603500"/>
          </a:xfrm>
          <a:prstGeom prst="rect">
            <a:avLst/>
          </a:prstGeom>
        </p:spPr>
        <p:txBody>
          <a:bodyPr>
            <a:normAutofit/>
          </a:bodyPr>
          <a:lstStyle/>
          <a:p>
            <a:pPr defTabSz="385572">
              <a:defRPr sz="3432">
                <a:effectLst>
                  <a:outerShdw blurRad="16764" dist="25146" dir="15900000" rotWithShape="0">
                    <a:srgbClr val="000000">
                      <a:alpha val="90000"/>
                    </a:srgbClr>
                  </a:outerShdw>
                </a:effectLst>
              </a:defRPr>
            </a:pP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Resim Yer Tutucusu 146"/>
          <p:cNvPicPr>
            <a:picLocks noGrp="1"/>
          </p:cNvPicPr>
          <p:nvPr>
            <p:ph type="pic" idx="13"/>
          </p:nvPr>
        </p:nvPicPr>
        <p:blipFill>
          <a:blip r:embed="rId2">
            <a:extLst/>
          </a:blip>
          <a:stretch>
            <a:fillRect/>
          </a:stretch>
        </p:blipFill>
        <p:spPr>
          <a:xfrm>
            <a:off x="6858000" y="2349500"/>
            <a:ext cx="5397500" cy="6451600"/>
          </a:xfrm>
          <a:prstGeom prst="rect">
            <a:avLst/>
          </a:prstGeom>
        </p:spPr>
      </p:pic>
      <p:sp>
        <p:nvSpPr>
          <p:cNvPr id="148" name="Shape 148"/>
          <p:cNvSpPr>
            <a:spLocks noGrp="1"/>
          </p:cNvSpPr>
          <p:nvPr>
            <p:ph type="title"/>
          </p:nvPr>
        </p:nvSpPr>
        <p:spPr>
          <a:prstGeom prst="rect">
            <a:avLst/>
          </a:prstGeom>
        </p:spPr>
        <p:txBody>
          <a:bodyPr/>
          <a:lstStyle/>
          <a:p>
            <a:r>
              <a:t>Davet ve Ziyaret Protokolü</a:t>
            </a:r>
          </a:p>
        </p:txBody>
      </p:sp>
      <p:sp>
        <p:nvSpPr>
          <p:cNvPr id="149" name="Shape 149"/>
          <p:cNvSpPr>
            <a:spLocks noGrp="1"/>
          </p:cNvSpPr>
          <p:nvPr>
            <p:ph type="body" sz="half" idx="1"/>
          </p:nvPr>
        </p:nvSpPr>
        <p:spPr>
          <a:prstGeom prst="rect">
            <a:avLst/>
          </a:prstGeom>
        </p:spPr>
        <p:txBody>
          <a:bodyPr>
            <a:normAutofit lnSpcReduction="10000"/>
          </a:bodyPr>
          <a:lstStyle>
            <a:lvl1pPr>
              <a:buBlip>
                <a:blip r:embed="rId3"/>
              </a:buBlip>
            </a:lvl1pPr>
          </a:lstStyle>
          <a:p>
            <a:r>
              <a:t>Davetiye kartı: Davetiyelerin zarif bir görüntü vermesi uygun olur. Davet sahibinin adı, soyadı, unvanı, davet edilenin adı soyadı unvanı, ne tür bir davet olduğu, yeri, tarihi, saati, nezaket sözcükleri yer alır. Davetin nedeni, katılıp katılınmayacağı bildirilmesi isteniyorsa bunu belirten kısaltmalar yapılır.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esim Yer Tutucusu 150"/>
          <p:cNvPicPr>
            <a:picLocks noGrp="1"/>
          </p:cNvPicPr>
          <p:nvPr>
            <p:ph type="pic" idx="13"/>
          </p:nvPr>
        </p:nvPicPr>
        <p:blipFill>
          <a:blip r:embed="rId2">
            <a:extLst/>
          </a:blip>
          <a:stretch>
            <a:fillRect/>
          </a:stretch>
        </p:blipFill>
        <p:spPr>
          <a:xfrm>
            <a:off x="736599" y="796658"/>
            <a:ext cx="11531601" cy="6267984"/>
          </a:xfrm>
          <a:prstGeom prst="rect">
            <a:avLst/>
          </a:prstGeom>
        </p:spPr>
      </p:pic>
      <p:sp>
        <p:nvSpPr>
          <p:cNvPr id="152" name="Shape 152"/>
          <p:cNvSpPr>
            <a:spLocks noGrp="1"/>
          </p:cNvSpPr>
          <p:nvPr>
            <p:ph type="title"/>
          </p:nvPr>
        </p:nvSpPr>
        <p:spPr>
          <a:prstGeom prst="rect">
            <a:avLst/>
          </a:prstGeom>
        </p:spPr>
        <p:txBody>
          <a:bodyPr/>
          <a:lstStyle/>
          <a:p>
            <a:r>
              <a:t>Davetiye Örneği</a:t>
            </a:r>
          </a:p>
        </p:txBody>
      </p:sp>
      <p:sp>
        <p:nvSpPr>
          <p:cNvPr id="153" name="Shape 153"/>
          <p:cNvSpPr>
            <a:spLocks noGrp="1"/>
          </p:cNvSpPr>
          <p:nvPr>
            <p:ph type="body" sz="quarter" idx="1"/>
          </p:nvPr>
        </p:nvSpPr>
        <p:spPr>
          <a:prstGeom prst="rect">
            <a:avLst/>
          </a:prstGeom>
        </p:spPr>
        <p:txBody>
          <a:bodyPr/>
          <a:lstStyle/>
          <a:p>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esim Yer Tutucusu 154"/>
          <p:cNvPicPr>
            <a:picLocks noGrp="1"/>
          </p:cNvPicPr>
          <p:nvPr>
            <p:ph type="pic" idx="13"/>
          </p:nvPr>
        </p:nvPicPr>
        <p:blipFill>
          <a:blip r:embed="rId2">
            <a:extLst/>
          </a:blip>
          <a:stretch>
            <a:fillRect/>
          </a:stretch>
        </p:blipFill>
        <p:spPr>
          <a:xfrm>
            <a:off x="6864350" y="2343150"/>
            <a:ext cx="5397500" cy="6451600"/>
          </a:xfrm>
          <a:prstGeom prst="rect">
            <a:avLst/>
          </a:prstGeom>
        </p:spPr>
      </p:pic>
      <p:sp>
        <p:nvSpPr>
          <p:cNvPr id="156" name="Shape 156"/>
          <p:cNvSpPr>
            <a:spLocks noGrp="1"/>
          </p:cNvSpPr>
          <p:nvPr>
            <p:ph type="title"/>
          </p:nvPr>
        </p:nvSpPr>
        <p:spPr>
          <a:prstGeom prst="rect">
            <a:avLst/>
          </a:prstGeom>
        </p:spPr>
        <p:txBody>
          <a:bodyPr>
            <a:normAutofit fontScale="90000"/>
          </a:bodyPr>
          <a:lstStyle>
            <a:lvl1pPr defTabSz="514095">
              <a:defRPr sz="6512">
                <a:effectLst>
                  <a:outerShdw blurRad="22352" dist="22352" dir="15900000" rotWithShape="0">
                    <a:srgbClr val="595650">
                      <a:alpha val="33000"/>
                    </a:srgbClr>
                  </a:outerShdw>
                </a:effectLst>
              </a:defRPr>
            </a:lvl1pPr>
          </a:lstStyle>
          <a:p>
            <a:r>
              <a:t>Konuk Ağırlama (ikram) Kuralları</a:t>
            </a:r>
          </a:p>
        </p:txBody>
      </p:sp>
      <p:sp>
        <p:nvSpPr>
          <p:cNvPr id="157" name="Shape 157"/>
          <p:cNvSpPr>
            <a:spLocks noGrp="1"/>
          </p:cNvSpPr>
          <p:nvPr>
            <p:ph type="body" sz="half" idx="1"/>
          </p:nvPr>
        </p:nvSpPr>
        <p:spPr>
          <a:prstGeom prst="rect">
            <a:avLst/>
          </a:prstGeom>
        </p:spPr>
        <p:txBody>
          <a:bodyPr/>
          <a:lstStyle>
            <a:lvl1pPr>
              <a:buBlip>
                <a:blip r:embed="rId3"/>
              </a:buBlip>
            </a:lvl1pPr>
          </a:lstStyle>
          <a:p>
            <a:r>
              <a:t>Ziyafette önemli olan çok çeşitli yemek değil, güler yüzle iyi bir karşılama, güzel bir sofra düzeni ve damak zevki veren güzel bir mönüdür.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otokol Kuralları">
            <a:hlinkClick r:id="" action="ppaction://media"/>
            <a:extLst>
              <a:ext uri="{FF2B5EF4-FFF2-40B4-BE49-F238E27FC236}">
                <a16:creationId xmlns:a16="http://schemas.microsoft.com/office/drawing/2014/main" xmlns="" id="{3F80CC1C-4D61-4164-8EEB-DE69460CDE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400" y="318052"/>
            <a:ext cx="12192000" cy="7987748"/>
          </a:xfrm>
          <a:prstGeom prst="rect">
            <a:avLst/>
          </a:prstGeom>
        </p:spPr>
      </p:pic>
    </p:spTree>
    <p:extLst>
      <p:ext uri="{BB962C8B-B14F-4D97-AF65-F5344CB8AC3E}">
        <p14:creationId xmlns:p14="http://schemas.microsoft.com/office/powerpoint/2010/main" val="2781328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0303">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ş Yerinde Uyulması Gereken Kurallar - Tanıtım Animasyon Videosu">
            <a:hlinkClick r:id="" action="ppaction://media"/>
            <a:extLst>
              <a:ext uri="{FF2B5EF4-FFF2-40B4-BE49-F238E27FC236}">
                <a16:creationId xmlns:a16="http://schemas.microsoft.com/office/drawing/2014/main" xmlns="" id="{C0D1B3D1-FE93-4CAF-A88A-388D570F20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96" y="318052"/>
            <a:ext cx="12404034" cy="9004852"/>
          </a:xfrm>
          <a:prstGeom prst="rect">
            <a:avLst/>
          </a:prstGeom>
        </p:spPr>
      </p:pic>
    </p:spTree>
    <p:extLst>
      <p:ext uri="{BB962C8B-B14F-4D97-AF65-F5344CB8AC3E}">
        <p14:creationId xmlns:p14="http://schemas.microsoft.com/office/powerpoint/2010/main" val="32789063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Resim Yer Tutucusu 158"/>
          <p:cNvPicPr>
            <a:picLocks noGrp="1"/>
          </p:cNvPicPr>
          <p:nvPr>
            <p:ph type="pic" idx="13"/>
          </p:nvPr>
        </p:nvPicPr>
        <p:blipFill>
          <a:blip r:embed="rId2">
            <a:extLst/>
          </a:blip>
          <a:stretch>
            <a:fillRect/>
          </a:stretch>
        </p:blipFill>
        <p:spPr>
          <a:xfrm>
            <a:off x="6858000" y="2349500"/>
            <a:ext cx="5397500" cy="6451600"/>
          </a:xfrm>
          <a:prstGeom prst="rect">
            <a:avLst/>
          </a:prstGeom>
        </p:spPr>
      </p:pic>
      <p:sp>
        <p:nvSpPr>
          <p:cNvPr id="160" name="Shape 160"/>
          <p:cNvSpPr>
            <a:spLocks noGrp="1"/>
          </p:cNvSpPr>
          <p:nvPr>
            <p:ph type="title"/>
          </p:nvPr>
        </p:nvSpPr>
        <p:spPr>
          <a:prstGeom prst="rect">
            <a:avLst/>
          </a:prstGeom>
        </p:spPr>
        <p:txBody>
          <a:bodyPr/>
          <a:lstStyle/>
          <a:p>
            <a:r>
              <a:t>Nezaket ve Görgü Kuralları</a:t>
            </a:r>
          </a:p>
        </p:txBody>
      </p:sp>
      <p:sp>
        <p:nvSpPr>
          <p:cNvPr id="161" name="Shape 161"/>
          <p:cNvSpPr>
            <a:spLocks noGrp="1"/>
          </p:cNvSpPr>
          <p:nvPr>
            <p:ph type="body" sz="half" idx="1"/>
          </p:nvPr>
        </p:nvSpPr>
        <p:spPr>
          <a:prstGeom prst="rect">
            <a:avLst/>
          </a:prstGeom>
        </p:spPr>
        <p:txBody>
          <a:bodyPr/>
          <a:lstStyle>
            <a:lvl1pPr>
              <a:buBlip>
                <a:blip r:embed="rId3"/>
              </a:buBlip>
            </a:lvl1pPr>
          </a:lstStyle>
          <a:p>
            <a:r>
              <a:t>Görgü kuralları; insan ilişkilerinin belli bir düzende işlenmesini sağlayan sistem bütünlüğüdür. Görgü, toplumun içinde zamanla oluşan, insanların birbirlerini rahatsız etmemelerini, birbirlerine saygılı davranmalarını sağlayacak toplumsal kurallardır.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title"/>
          </p:nvPr>
        </p:nvSpPr>
        <p:spPr>
          <a:prstGeom prst="rect">
            <a:avLst/>
          </a:prstGeom>
        </p:spPr>
        <p:txBody>
          <a:bodyPr>
            <a:normAutofit fontScale="90000"/>
          </a:bodyPr>
          <a:lstStyle>
            <a:lvl1pPr defTabSz="385572">
              <a:defRPr sz="4884">
                <a:effectLst>
                  <a:outerShdw blurRad="16764" dist="16764" dir="15900000" rotWithShape="0">
                    <a:srgbClr val="595650">
                      <a:alpha val="33000"/>
                    </a:srgbClr>
                  </a:outerShdw>
                </a:effectLst>
              </a:defRPr>
            </a:lvl1pPr>
          </a:lstStyle>
          <a:p>
            <a:r>
              <a:t>Hitap Etmede Uyulması Gereken Genel Görgü Kuralları</a:t>
            </a:r>
          </a:p>
        </p:txBody>
      </p:sp>
      <p:sp>
        <p:nvSpPr>
          <p:cNvPr id="164" name="Shape 164"/>
          <p:cNvSpPr>
            <a:spLocks noGrp="1"/>
          </p:cNvSpPr>
          <p:nvPr>
            <p:ph type="body" idx="1"/>
          </p:nvPr>
        </p:nvSpPr>
        <p:spPr>
          <a:prstGeom prst="rect">
            <a:avLst/>
          </a:prstGeom>
        </p:spPr>
        <p:txBody>
          <a:bodyPr>
            <a:normAutofit fontScale="92500" lnSpcReduction="10000"/>
          </a:bodyPr>
          <a:lstStyle/>
          <a:p>
            <a:pPr marL="469391" indent="-469391" defTabSz="514095">
              <a:spcBef>
                <a:spcPts val="3600"/>
              </a:spcBef>
              <a:buBlip>
                <a:blip r:embed="rId2"/>
              </a:buBlip>
              <a:defRPr sz="3696"/>
            </a:pPr>
            <a:r>
              <a:t>Iletişim kurulan kişiye göre uygun hitaplar seçilmesi, sert ifadelerden kaçınılması,</a:t>
            </a:r>
          </a:p>
          <a:p>
            <a:pPr marL="469391" indent="-469391" defTabSz="514095">
              <a:spcBef>
                <a:spcPts val="3600"/>
              </a:spcBef>
              <a:buBlip>
                <a:blip r:embed="rId2"/>
              </a:buBlip>
              <a:defRPr sz="3696"/>
            </a:pPr>
            <a:r>
              <a:t>Yüksek sesle ve hızlı konuşma yolunun tercih edilmemesi,</a:t>
            </a:r>
          </a:p>
          <a:p>
            <a:pPr marL="469391" indent="-469391" defTabSz="514095">
              <a:spcBef>
                <a:spcPts val="3600"/>
              </a:spcBef>
              <a:buBlip>
                <a:blip r:embed="rId2"/>
              </a:buBlip>
              <a:defRPr sz="3696"/>
            </a:pPr>
            <a:r>
              <a:t>Davranışların söylenenleri doğrular nitelikte olması,</a:t>
            </a:r>
          </a:p>
          <a:p>
            <a:pPr marL="469391" indent="-469391" defTabSz="514095">
              <a:spcBef>
                <a:spcPts val="3600"/>
              </a:spcBef>
              <a:buBlip>
                <a:blip r:embed="rId2"/>
              </a:buBlip>
              <a:defRPr sz="3696"/>
            </a:pPr>
            <a:r>
              <a:t>Kesin bilgi edinilmemiş konularda, kesin söz söylemeden kaçınılması,</a:t>
            </a:r>
          </a:p>
          <a:p>
            <a:pPr marL="469391" indent="-469391" defTabSz="514095">
              <a:spcBef>
                <a:spcPts val="3600"/>
              </a:spcBef>
              <a:buBlip>
                <a:blip r:embed="rId2"/>
              </a:buBlip>
              <a:defRPr sz="3696"/>
            </a:pPr>
            <a:r>
              <a:t>Karşıdaki kişiye de konuşma hakkı tanınması,</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harita içeren bir resim&#10;&#10;Çok yüksek güvenilirlikle oluşturulmuş açıklama">
            <a:extLst>
              <a:ext uri="{FF2B5EF4-FFF2-40B4-BE49-F238E27FC236}">
                <a16:creationId xmlns:a16="http://schemas.microsoft.com/office/drawing/2014/main" xmlns="" id="{BD08A749-65B2-4DEF-AD14-6158BC19C85B}"/>
              </a:ext>
            </a:extLst>
          </p:cNvPr>
          <p:cNvPicPr>
            <a:picLocks noChangeAspect="1"/>
          </p:cNvPicPr>
          <p:nvPr/>
        </p:nvPicPr>
        <p:blipFill>
          <a:blip r:embed="rId2"/>
          <a:stretch>
            <a:fillRect/>
          </a:stretch>
        </p:blipFill>
        <p:spPr>
          <a:xfrm>
            <a:off x="238540" y="643467"/>
            <a:ext cx="12264886" cy="8878220"/>
          </a:xfrm>
          <a:prstGeom prst="rect">
            <a:avLst/>
          </a:prstGeom>
        </p:spPr>
      </p:pic>
    </p:spTree>
    <p:extLst>
      <p:ext uri="{BB962C8B-B14F-4D97-AF65-F5344CB8AC3E}">
        <p14:creationId xmlns:p14="http://schemas.microsoft.com/office/powerpoint/2010/main" val="156452855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body" idx="1"/>
          </p:nvPr>
        </p:nvSpPr>
        <p:spPr>
          <a:prstGeom prst="rect">
            <a:avLst/>
          </a:prstGeom>
        </p:spPr>
        <p:txBody>
          <a:bodyPr/>
          <a:lstStyle/>
          <a:p>
            <a:pPr>
              <a:buBlip>
                <a:blip r:embed="rId2"/>
              </a:buBlip>
            </a:pPr>
            <a:r>
              <a:t>Samimi, güvenilir, sakin ve doğal davranışlar içinde kalınması,</a:t>
            </a:r>
          </a:p>
          <a:p>
            <a:pPr>
              <a:buBlip>
                <a:blip r:embed="rId2"/>
              </a:buBlip>
            </a:pPr>
            <a:r>
              <a:t>Çeşitli konulardan öğrenilen  sırların saklanması,</a:t>
            </a:r>
          </a:p>
          <a:p>
            <a:pPr>
              <a:buBlip>
                <a:blip r:embed="rId2"/>
              </a:buBlip>
            </a:pPr>
            <a:r>
              <a:t>Toplumca yanlış anlaşılabilecek konuşmalardan kaçınılması,</a:t>
            </a:r>
          </a:p>
          <a:p>
            <a:pPr>
              <a:buBlip>
                <a:blip r:embed="rId2"/>
              </a:buBlip>
            </a:pPr>
            <a:r>
              <a:t>Konuşmacının tutarsız, kuşkulu, çekingen, kararsız davranışlarla dinleyicileri sıkmaktan kaçınılması gerekir.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Resim Yer Tutucusu 167"/>
          <p:cNvPicPr>
            <a:picLocks noGrp="1"/>
          </p:cNvPicPr>
          <p:nvPr>
            <p:ph type="pic" idx="13"/>
          </p:nvPr>
        </p:nvPicPr>
        <p:blipFill>
          <a:blip r:embed="rId2">
            <a:extLst/>
          </a:blip>
          <a:stretch>
            <a:fillRect/>
          </a:stretch>
        </p:blipFill>
        <p:spPr>
          <a:xfrm>
            <a:off x="736600" y="800099"/>
            <a:ext cx="11518901" cy="6261101"/>
          </a:xfrm>
          <a:prstGeom prst="rect">
            <a:avLst/>
          </a:prstGeom>
        </p:spPr>
      </p:pic>
      <p:sp>
        <p:nvSpPr>
          <p:cNvPr id="169" name="Shape 169"/>
          <p:cNvSpPr>
            <a:spLocks noGrp="1"/>
          </p:cNvSpPr>
          <p:nvPr>
            <p:ph type="title"/>
          </p:nvPr>
        </p:nvSpPr>
        <p:spPr>
          <a:xfrm>
            <a:off x="762000" y="7035800"/>
            <a:ext cx="11480800" cy="2223542"/>
          </a:xfrm>
          <a:prstGeom prst="rect">
            <a:avLst/>
          </a:prstGeom>
        </p:spPr>
        <p:txBody>
          <a:bodyPr>
            <a:normAutofit fontScale="90000"/>
          </a:bodyPr>
          <a:lstStyle>
            <a:lvl1pPr defTabSz="379729">
              <a:defRPr sz="4810">
                <a:effectLst>
                  <a:outerShdw blurRad="16510" dist="16510" dir="15900000" rotWithShape="0">
                    <a:srgbClr val="595650">
                      <a:alpha val="33000"/>
                    </a:srgbClr>
                  </a:outerShdw>
                </a:effectLst>
              </a:defRPr>
            </a:lvl1pPr>
          </a:lstStyle>
          <a:p>
            <a:r>
              <a:t>Karşılama, Selamlaşma ve El Sıkma Konularında Uyulması Gereken Genel Görgü Kuralları</a:t>
            </a:r>
          </a:p>
        </p:txBody>
      </p:sp>
      <p:sp>
        <p:nvSpPr>
          <p:cNvPr id="170" name="Shape 170"/>
          <p:cNvSpPr>
            <a:spLocks noGrp="1"/>
          </p:cNvSpPr>
          <p:nvPr>
            <p:ph type="body" sz="quarter" idx="1"/>
          </p:nvPr>
        </p:nvSpPr>
        <p:spPr>
          <a:prstGeom prst="rect">
            <a:avLst/>
          </a:prstGeom>
        </p:spPr>
        <p:txBody>
          <a:bodyPr/>
          <a:lstStyle/>
          <a:p>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Resim Yer Tutucusu 123"/>
          <p:cNvPicPr>
            <a:picLocks noGrp="1"/>
          </p:cNvPicPr>
          <p:nvPr>
            <p:ph type="pic" idx="13"/>
          </p:nvPr>
        </p:nvPicPr>
        <p:blipFill>
          <a:blip r:embed="rId2">
            <a:extLst/>
          </a:blip>
          <a:stretch>
            <a:fillRect/>
          </a:stretch>
        </p:blipFill>
        <p:spPr>
          <a:xfrm>
            <a:off x="736599" y="800099"/>
            <a:ext cx="11518901" cy="6261101"/>
          </a:xfrm>
          <a:prstGeom prst="rect">
            <a:avLst/>
          </a:prstGeom>
        </p:spPr>
      </p:pic>
      <p:sp>
        <p:nvSpPr>
          <p:cNvPr id="125" name="Shape 125"/>
          <p:cNvSpPr>
            <a:spLocks noGrp="1"/>
          </p:cNvSpPr>
          <p:nvPr>
            <p:ph type="title"/>
          </p:nvPr>
        </p:nvSpPr>
        <p:spPr>
          <a:prstGeom prst="rect">
            <a:avLst/>
          </a:prstGeom>
        </p:spPr>
        <p:txBody>
          <a:bodyPr/>
          <a:lstStyle/>
          <a:p>
            <a:r>
              <a:t>PROTOKOL KURALLARI</a:t>
            </a:r>
          </a:p>
        </p:txBody>
      </p:sp>
      <p:sp>
        <p:nvSpPr>
          <p:cNvPr id="126" name="Shape 126"/>
          <p:cNvSpPr>
            <a:spLocks noGrp="1"/>
          </p:cNvSpPr>
          <p:nvPr>
            <p:ph type="body" sz="quarter" idx="1"/>
          </p:nvPr>
        </p:nvSpPr>
        <p:spPr>
          <a:prstGeom prst="rect">
            <a:avLst/>
          </a:prstGeom>
        </p:spPr>
        <p:txBody>
          <a:bodyPr/>
          <a:lstStyle/>
          <a:p>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prstGeom prst="rect">
            <a:avLst/>
          </a:prstGeom>
        </p:spPr>
        <p:txBody>
          <a:bodyPr/>
          <a:lstStyle/>
          <a:p>
            <a:pPr>
              <a:buBlip>
                <a:blip r:embed="rId2"/>
              </a:buBlip>
            </a:pPr>
            <a:r>
              <a:t>Selamlama sırasında abartılmış konuşma ve davranışlardan kaçınmak gerekir,</a:t>
            </a:r>
          </a:p>
          <a:p>
            <a:pPr>
              <a:buBlip>
                <a:blip r:embed="rId2"/>
              </a:buBlip>
            </a:pPr>
            <a:r>
              <a:t>Birisiyle sabah karşılaşıldığında günaydın, akşam karşıldığında iyi akşamlar, seyahat sırasında iyi yolculuklar demek suretiyle selamlaşılır,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Resim Yer Tutucusu 173"/>
          <p:cNvPicPr>
            <a:picLocks noGrp="1"/>
          </p:cNvPicPr>
          <p:nvPr>
            <p:ph type="pic" idx="13"/>
          </p:nvPr>
        </p:nvPicPr>
        <p:blipFill>
          <a:blip r:embed="rId2">
            <a:extLst/>
          </a:blip>
          <a:stretch>
            <a:fillRect/>
          </a:stretch>
        </p:blipFill>
        <p:spPr>
          <a:xfrm>
            <a:off x="6864350" y="2343150"/>
            <a:ext cx="5397500" cy="6451600"/>
          </a:xfrm>
          <a:prstGeom prst="rect">
            <a:avLst/>
          </a:prstGeom>
        </p:spPr>
      </p:pic>
      <p:sp>
        <p:nvSpPr>
          <p:cNvPr id="175" name="Shape 175"/>
          <p:cNvSpPr>
            <a:spLocks noGrp="1"/>
          </p:cNvSpPr>
          <p:nvPr>
            <p:ph type="title"/>
          </p:nvPr>
        </p:nvSpPr>
        <p:spPr>
          <a:prstGeom prst="rect">
            <a:avLst/>
          </a:prstGeom>
        </p:spPr>
        <p:txBody>
          <a:bodyPr>
            <a:normAutofit fontScale="90000"/>
          </a:bodyPr>
          <a:lstStyle>
            <a:lvl1pPr defTabSz="385572">
              <a:defRPr sz="4884">
                <a:effectLst>
                  <a:outerShdw blurRad="16764" dist="16764" dir="15900000" rotWithShape="0">
                    <a:srgbClr val="595650">
                      <a:alpha val="33000"/>
                    </a:srgbClr>
                  </a:outerShdw>
                </a:effectLst>
              </a:defRPr>
            </a:lvl1pPr>
          </a:lstStyle>
          <a:p>
            <a:r>
              <a:t>Giyinme Konusunda Dikkat Edilmesi Gereken Genel Görgü Kuralları</a:t>
            </a:r>
          </a:p>
        </p:txBody>
      </p:sp>
      <p:sp>
        <p:nvSpPr>
          <p:cNvPr id="176" name="Shape 176"/>
          <p:cNvSpPr>
            <a:spLocks noGrp="1"/>
          </p:cNvSpPr>
          <p:nvPr>
            <p:ph type="body" sz="half" idx="1"/>
          </p:nvPr>
        </p:nvSpPr>
        <p:spPr>
          <a:prstGeom prst="rect">
            <a:avLst/>
          </a:prstGeom>
        </p:spPr>
        <p:txBody>
          <a:bodyPr/>
          <a:lstStyle/>
          <a:p>
            <a:pPr>
              <a:buBlip>
                <a:blip r:embed="rId3"/>
              </a:buBlip>
            </a:pPr>
            <a:r>
              <a:t>Insanlar, bulundukları iklim şartlarına, çevrenin örf ve adetlerine, bütçelerine ve modaya göre giyinirler.</a:t>
            </a:r>
          </a:p>
          <a:p>
            <a:pPr>
              <a:buBlip>
                <a:blip r:embed="rId3"/>
              </a:buBlip>
            </a:pPr>
            <a:r>
              <a:t>Çalışanların iş yeri şartlarını dikkate alarak giyinme zorunlulukları vardır.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prstGeom prst="rect">
            <a:avLst/>
          </a:prstGeom>
        </p:spPr>
        <p:txBody>
          <a:bodyPr>
            <a:normAutofit fontScale="90000"/>
          </a:bodyPr>
          <a:lstStyle>
            <a:lvl1pPr defTabSz="385572">
              <a:defRPr sz="4884">
                <a:effectLst>
                  <a:outerShdw blurRad="16764" dist="16764" dir="15900000" rotWithShape="0">
                    <a:srgbClr val="595650">
                      <a:alpha val="33000"/>
                    </a:srgbClr>
                  </a:outerShdw>
                </a:effectLst>
              </a:defRPr>
            </a:lvl1pPr>
          </a:lstStyle>
          <a:p>
            <a:r>
              <a:t>Giyim Konusunda Insanların Dikkat Etmesi Gereken Kurallardan Bazıları</a:t>
            </a:r>
          </a:p>
        </p:txBody>
      </p:sp>
      <p:sp>
        <p:nvSpPr>
          <p:cNvPr id="179" name="Shape 179"/>
          <p:cNvSpPr>
            <a:spLocks noGrp="1"/>
          </p:cNvSpPr>
          <p:nvPr>
            <p:ph type="body" idx="1"/>
          </p:nvPr>
        </p:nvSpPr>
        <p:spPr>
          <a:prstGeom prst="rect">
            <a:avLst/>
          </a:prstGeom>
        </p:spPr>
        <p:txBody>
          <a:bodyPr>
            <a:normAutofit lnSpcReduction="10000"/>
          </a:bodyPr>
          <a:lstStyle/>
          <a:p>
            <a:pPr marL="469391" indent="-469391" defTabSz="514095">
              <a:spcBef>
                <a:spcPts val="3600"/>
              </a:spcBef>
              <a:buBlip>
                <a:blip r:embed="rId2"/>
              </a:buBlip>
              <a:defRPr sz="3696"/>
            </a:pPr>
            <a:r>
              <a:t>Kişinin yaşına, fiziki yapısına, cinsiyetine ve mesleğine uygun kıyafetler seçmesi gerekir.</a:t>
            </a:r>
          </a:p>
          <a:p>
            <a:pPr marL="469391" indent="-469391" defTabSz="514095">
              <a:spcBef>
                <a:spcPts val="3600"/>
              </a:spcBef>
              <a:buBlip>
                <a:blip r:embed="rId2"/>
              </a:buBlip>
              <a:defRPr sz="3696"/>
            </a:pPr>
            <a:r>
              <a:t>Giydiği elbise, gömlek, kravat, ayakkabı, şapka gibi eşyalar arasında uyum sağlanmalıdır.</a:t>
            </a:r>
          </a:p>
          <a:p>
            <a:pPr marL="469391" indent="-469391" defTabSz="514095">
              <a:spcBef>
                <a:spcPts val="3600"/>
              </a:spcBef>
              <a:buBlip>
                <a:blip r:embed="rId2"/>
              </a:buBlip>
              <a:defRPr sz="3696"/>
            </a:pPr>
            <a:r>
              <a:t>Sökük, yırtık, ütüsüz elbise, boyasız ayakkabı giyilmemelidir.</a:t>
            </a:r>
          </a:p>
          <a:p>
            <a:pPr marL="469391" indent="-469391" defTabSz="514095">
              <a:spcBef>
                <a:spcPts val="3600"/>
              </a:spcBef>
              <a:buBlip>
                <a:blip r:embed="rId2"/>
              </a:buBlip>
              <a:defRPr sz="3696"/>
            </a:pPr>
            <a:r>
              <a:t>Toplantılarda yer ve zamana uygun kıyafetler seçilmelidir.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normAutofit fontScale="90000"/>
          </a:bodyPr>
          <a:lstStyle>
            <a:lvl1pPr defTabSz="385572">
              <a:defRPr sz="4884">
                <a:effectLst>
                  <a:outerShdw blurRad="16764" dist="16764" dir="15900000" rotWithShape="0">
                    <a:srgbClr val="595650">
                      <a:alpha val="33000"/>
                    </a:srgbClr>
                  </a:outerShdw>
                </a:effectLst>
              </a:defRPr>
            </a:lvl1pPr>
          </a:lstStyle>
          <a:p>
            <a:r>
              <a:t>Toplumda Dikkat Edilmesi Gereken Kurallar</a:t>
            </a:r>
          </a:p>
        </p:txBody>
      </p:sp>
      <p:sp>
        <p:nvSpPr>
          <p:cNvPr id="182" name="Shape 182"/>
          <p:cNvSpPr>
            <a:spLocks noGrp="1"/>
          </p:cNvSpPr>
          <p:nvPr>
            <p:ph type="body" idx="1"/>
          </p:nvPr>
        </p:nvSpPr>
        <p:spPr>
          <a:prstGeom prst="rect">
            <a:avLst/>
          </a:prstGeom>
        </p:spPr>
        <p:txBody>
          <a:bodyPr>
            <a:normAutofit lnSpcReduction="10000"/>
          </a:bodyPr>
          <a:lstStyle/>
          <a:p>
            <a:pPr marL="469391" indent="-469391" defTabSz="514095">
              <a:spcBef>
                <a:spcPts val="3600"/>
              </a:spcBef>
              <a:buBlip>
                <a:blip r:embed="rId2"/>
              </a:buBlip>
              <a:defRPr sz="3696"/>
            </a:pPr>
            <a:r>
              <a:t>Hoşgörülü ve iyimser olmak,</a:t>
            </a:r>
          </a:p>
          <a:p>
            <a:pPr marL="469391" indent="-469391" defTabSz="514095">
              <a:spcBef>
                <a:spcPts val="3600"/>
              </a:spcBef>
              <a:buBlip>
                <a:blip r:embed="rId2"/>
              </a:buBlip>
              <a:defRPr sz="3696"/>
            </a:pPr>
            <a:r>
              <a:t>Olgun bir kişiliğe sahip olmak için çaba göstermek,</a:t>
            </a:r>
          </a:p>
          <a:p>
            <a:pPr marL="469391" indent="-469391" defTabSz="514095">
              <a:spcBef>
                <a:spcPts val="3600"/>
              </a:spcBef>
              <a:buBlip>
                <a:blip r:embed="rId2"/>
              </a:buBlip>
              <a:defRPr sz="3696"/>
            </a:pPr>
            <a:r>
              <a:t>Eleştiriyi yerinde ve zamanında yapmak,</a:t>
            </a:r>
          </a:p>
          <a:p>
            <a:pPr marL="469391" indent="-469391" defTabSz="514095">
              <a:spcBef>
                <a:spcPts val="3600"/>
              </a:spcBef>
              <a:buBlip>
                <a:blip r:embed="rId2"/>
              </a:buBlip>
              <a:defRPr sz="3696"/>
            </a:pPr>
            <a:r>
              <a:t>Giyime önem vermek,</a:t>
            </a:r>
          </a:p>
          <a:p>
            <a:pPr marL="469391" indent="-469391" defTabSz="514095">
              <a:spcBef>
                <a:spcPts val="3600"/>
              </a:spcBef>
              <a:buBlip>
                <a:blip r:embed="rId2"/>
              </a:buBlip>
              <a:defRPr sz="3696"/>
            </a:pPr>
            <a:r>
              <a:t>Başkalarını rahatsız edici davranışlardan sakınmak,</a:t>
            </a:r>
          </a:p>
          <a:p>
            <a:pPr marL="469391" indent="-469391" defTabSz="514095">
              <a:spcBef>
                <a:spcPts val="3600"/>
              </a:spcBef>
              <a:buBlip>
                <a:blip r:embed="rId2"/>
              </a:buBlip>
              <a:defRPr sz="3696"/>
            </a:pPr>
            <a:r>
              <a:t>Verilen sözü tutmak,</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body" idx="1"/>
          </p:nvPr>
        </p:nvSpPr>
        <p:spPr>
          <a:prstGeom prst="rect">
            <a:avLst/>
          </a:prstGeom>
        </p:spPr>
        <p:txBody>
          <a:bodyPr/>
          <a:lstStyle/>
          <a:p>
            <a:pPr>
              <a:buBlip>
                <a:blip r:embed="rId2"/>
              </a:buBlip>
            </a:pPr>
            <a:r>
              <a:t>Ziyaretin kısa ve zamanlı olmasına özen göstermek,</a:t>
            </a:r>
          </a:p>
          <a:p>
            <a:pPr>
              <a:buBlip>
                <a:blip r:embed="rId2"/>
              </a:buBlip>
            </a:pPr>
            <a:r>
              <a:t>Gerektiğinde özür dilemesini bilmek,</a:t>
            </a:r>
          </a:p>
          <a:p>
            <a:pPr>
              <a:buBlip>
                <a:blip r:embed="rId2"/>
              </a:buBlip>
            </a:pPr>
            <a:r>
              <a:t>Özel konuşma yapanların yanına gitmemek,</a:t>
            </a:r>
          </a:p>
          <a:p>
            <a:pPr>
              <a:buBlip>
                <a:blip r:embed="rId2"/>
              </a:buBlip>
            </a:pPr>
            <a:r>
              <a:t>Uygun olmayan el ve sözlü şakalardan kaçınmak,</a:t>
            </a:r>
          </a:p>
          <a:p>
            <a:pPr>
              <a:buBlip>
                <a:blip r:embed="rId2"/>
              </a:buBlip>
            </a:pPr>
            <a:r>
              <a:t>Oturuş ve kalkışlarda hareketlere özen göstermek.</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Resim Yer Tutucusu 185"/>
          <p:cNvPicPr>
            <a:picLocks noGrp="1"/>
          </p:cNvPicPr>
          <p:nvPr>
            <p:ph type="pic" idx="13"/>
          </p:nvPr>
        </p:nvPicPr>
        <p:blipFill>
          <a:blip r:embed="rId2">
            <a:extLst/>
          </a:blip>
          <a:stretch>
            <a:fillRect/>
          </a:stretch>
        </p:blipFill>
        <p:spPr>
          <a:xfrm>
            <a:off x="6858000" y="2349500"/>
            <a:ext cx="5397500" cy="6451600"/>
          </a:xfrm>
          <a:prstGeom prst="rect">
            <a:avLst/>
          </a:prstGeom>
        </p:spPr>
      </p:pic>
      <p:sp>
        <p:nvSpPr>
          <p:cNvPr id="187" name="Shape 187"/>
          <p:cNvSpPr>
            <a:spLocks noGrp="1"/>
          </p:cNvSpPr>
          <p:nvPr>
            <p:ph type="title"/>
          </p:nvPr>
        </p:nvSpPr>
        <p:spPr>
          <a:prstGeom prst="rect">
            <a:avLst/>
          </a:prstGeom>
        </p:spPr>
        <p:txBody>
          <a:bodyPr>
            <a:normAutofit fontScale="90000"/>
          </a:bodyPr>
          <a:lstStyle>
            <a:lvl1pPr defTabSz="438150">
              <a:defRPr sz="5550">
                <a:effectLst>
                  <a:outerShdw blurRad="19050" dist="19050" dir="15900000" rotWithShape="0">
                    <a:srgbClr val="595650">
                      <a:alpha val="33000"/>
                    </a:srgbClr>
                  </a:outerShdw>
                </a:effectLst>
              </a:defRPr>
            </a:lvl1pPr>
          </a:lstStyle>
          <a:p>
            <a:r>
              <a:t>Telefonla Görüşmenin Teknik Gerekleri</a:t>
            </a:r>
          </a:p>
        </p:txBody>
      </p:sp>
      <p:sp>
        <p:nvSpPr>
          <p:cNvPr id="188" name="Shape 188"/>
          <p:cNvSpPr>
            <a:spLocks noGrp="1"/>
          </p:cNvSpPr>
          <p:nvPr>
            <p:ph type="body" sz="half" idx="1"/>
          </p:nvPr>
        </p:nvSpPr>
        <p:spPr>
          <a:prstGeom prst="rect">
            <a:avLst/>
          </a:prstGeom>
        </p:spPr>
        <p:txBody>
          <a:bodyPr>
            <a:normAutofit fontScale="92500" lnSpcReduction="10000"/>
          </a:bodyPr>
          <a:lstStyle/>
          <a:p>
            <a:pPr marL="386079" indent="-386079" defTabSz="554990">
              <a:spcBef>
                <a:spcPts val="3800"/>
              </a:spcBef>
              <a:buBlip>
                <a:blip r:embed="rId3"/>
              </a:buBlip>
              <a:defRPr sz="3040"/>
            </a:pPr>
            <a:r>
              <a:t>Telefon kolayca erişilebilecek bir yere konmuş olmalı ve sekreter kalem, kağıt, telefon kayıt formu vb. malzemeyi el altında bulundurmalıdır.</a:t>
            </a:r>
          </a:p>
          <a:p>
            <a:pPr marL="386079" indent="-386079" defTabSz="554990">
              <a:spcBef>
                <a:spcPts val="3800"/>
              </a:spcBef>
              <a:buBlip>
                <a:blip r:embed="rId3"/>
              </a:buBlip>
              <a:defRPr sz="3040"/>
            </a:pPr>
            <a:r>
              <a:t>Sekreter bürosunun özelliklerine göre bir kayıt formu düzenlenmelidir.</a:t>
            </a:r>
          </a:p>
          <a:p>
            <a:pPr marL="386079" indent="-386079" defTabSz="554990">
              <a:spcBef>
                <a:spcPts val="3800"/>
              </a:spcBef>
              <a:buBlip>
                <a:blip r:embed="rId3"/>
              </a:buBlip>
              <a:defRPr sz="3040"/>
            </a:pPr>
            <a:r>
              <a:t>Masa üstü derli toplu olmalıdır.</a:t>
            </a:r>
          </a:p>
          <a:p>
            <a:pPr marL="386079" indent="-386079" defTabSz="554990">
              <a:spcBef>
                <a:spcPts val="3800"/>
              </a:spcBef>
              <a:buBlip>
                <a:blip r:embed="rId3"/>
              </a:buBlip>
              <a:defRPr sz="3040"/>
            </a:pPr>
            <a:r>
              <a:t>Konuşurken sesin nazik, içten ve yumuşak olması gereklidir,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prstGeom prst="rect">
            <a:avLst/>
          </a:prstGeom>
        </p:spPr>
        <p:txBody>
          <a:bodyPr/>
          <a:lstStyle/>
          <a:p>
            <a:r>
              <a:t>Telefonda Beş Yasak Ifade</a:t>
            </a:r>
          </a:p>
        </p:txBody>
      </p:sp>
      <p:sp>
        <p:nvSpPr>
          <p:cNvPr id="191" name="Shape 191"/>
          <p:cNvSpPr>
            <a:spLocks noGrp="1"/>
          </p:cNvSpPr>
          <p:nvPr>
            <p:ph type="body" idx="1"/>
          </p:nvPr>
        </p:nvSpPr>
        <p:spPr>
          <a:prstGeom prst="rect">
            <a:avLst/>
          </a:prstGeom>
        </p:spPr>
        <p:txBody>
          <a:bodyPr/>
          <a:lstStyle/>
          <a:p>
            <a:pPr>
              <a:buBlip>
                <a:blip r:embed="rId2"/>
              </a:buBlip>
            </a:pPr>
            <a:r>
              <a:t>Bilmiyorum</a:t>
            </a:r>
          </a:p>
          <a:p>
            <a:pPr>
              <a:buBlip>
                <a:blip r:embed="rId2"/>
              </a:buBlip>
            </a:pPr>
            <a:r>
              <a:t>Bu mümkün değil</a:t>
            </a:r>
          </a:p>
          <a:p>
            <a:pPr>
              <a:buBlip>
                <a:blip r:embed="rId2"/>
              </a:buBlip>
            </a:pPr>
            <a:r>
              <a:t>Yapmak zorundasınız</a:t>
            </a:r>
          </a:p>
          <a:p>
            <a:pPr>
              <a:buBlip>
                <a:blip r:embed="rId2"/>
              </a:buBlip>
            </a:pPr>
            <a:r>
              <a:t>Bir saniye bekleyin</a:t>
            </a:r>
          </a:p>
          <a:p>
            <a:pPr>
              <a:buBlip>
                <a:blip r:embed="rId2"/>
              </a:buBlip>
            </a:pPr>
            <a:r>
              <a:t>Hayır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içeren bir resim&#10;&#10;Çok yüksek güvenilirlikle oluşturulmuş açıklama">
            <a:extLst>
              <a:ext uri="{FF2B5EF4-FFF2-40B4-BE49-F238E27FC236}">
                <a16:creationId xmlns:a16="http://schemas.microsoft.com/office/drawing/2014/main" xmlns="" id="{D25B2EE2-6B4F-4541-A50A-B7D6F9F76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8661"/>
            <a:ext cx="12205252" cy="8865704"/>
          </a:xfrm>
          <a:prstGeom prst="rect">
            <a:avLst/>
          </a:prstGeom>
        </p:spPr>
      </p:pic>
    </p:spTree>
    <p:extLst>
      <p:ext uri="{BB962C8B-B14F-4D97-AF65-F5344CB8AC3E}">
        <p14:creationId xmlns:p14="http://schemas.microsoft.com/office/powerpoint/2010/main" val="244119035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prstGeom prst="rect">
            <a:avLst/>
          </a:prstGeom>
        </p:spPr>
        <p:txBody>
          <a:bodyPr/>
          <a:lstStyle/>
          <a:p>
            <a:r>
              <a:t>Öneri</a:t>
            </a:r>
          </a:p>
        </p:txBody>
      </p:sp>
      <p:sp>
        <p:nvSpPr>
          <p:cNvPr id="194" name="Shape 194"/>
          <p:cNvSpPr>
            <a:spLocks noGrp="1"/>
          </p:cNvSpPr>
          <p:nvPr>
            <p:ph type="body" idx="1"/>
          </p:nvPr>
        </p:nvSpPr>
        <p:spPr>
          <a:prstGeom prst="rect">
            <a:avLst/>
          </a:prstGeom>
        </p:spPr>
        <p:txBody>
          <a:bodyPr/>
          <a:lstStyle/>
          <a:p>
            <a:pPr>
              <a:buBlip>
                <a:blip r:embed="rId2"/>
              </a:buBlip>
            </a:pPr>
            <a:r>
              <a:t>Araştırıp öğreneceğim.</a:t>
            </a:r>
          </a:p>
          <a:p>
            <a:pPr>
              <a:buBlip>
                <a:blip r:embed="rId2"/>
              </a:buBlip>
            </a:pPr>
            <a:r>
              <a:t>Yapabileceklerimiz bunlardır.</a:t>
            </a:r>
          </a:p>
          <a:p>
            <a:pPr>
              <a:buBlip>
                <a:blip r:embed="rId2"/>
              </a:buBlip>
            </a:pPr>
            <a:r>
              <a:t>Hatta kalmanızı rica edebilir miyim?</a:t>
            </a:r>
          </a:p>
          <a:p>
            <a:pPr>
              <a:buBlip>
                <a:blip r:embed="rId2"/>
              </a:buBlip>
            </a:pPr>
            <a:r>
              <a:t>- Cümleye ‘hayır’ demeden başlayın.</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prstGeom prst="rect">
            <a:avLst/>
          </a:prstGeom>
        </p:spPr>
        <p:txBody>
          <a:bodyPr>
            <a:normAutofit fontScale="90000"/>
          </a:bodyPr>
          <a:lstStyle>
            <a:lvl1pPr defTabSz="414781">
              <a:defRPr sz="5253">
                <a:effectLst>
                  <a:outerShdw blurRad="18034" dist="18034" dir="15900000" rotWithShape="0">
                    <a:srgbClr val="595650">
                      <a:alpha val="33000"/>
                    </a:srgbClr>
                  </a:outerShdw>
                </a:effectLst>
              </a:defRPr>
            </a:lvl1pPr>
          </a:lstStyle>
          <a:p>
            <a:r>
              <a:t>Başarısız Bir Telefon Iletişiminin Sebepleri</a:t>
            </a:r>
          </a:p>
        </p:txBody>
      </p:sp>
      <p:sp>
        <p:nvSpPr>
          <p:cNvPr id="197" name="Shape 197"/>
          <p:cNvSpPr>
            <a:spLocks noGrp="1"/>
          </p:cNvSpPr>
          <p:nvPr>
            <p:ph type="body" idx="1"/>
          </p:nvPr>
        </p:nvSpPr>
        <p:spPr>
          <a:prstGeom prst="rect">
            <a:avLst/>
          </a:prstGeom>
        </p:spPr>
        <p:txBody>
          <a:bodyPr/>
          <a:lstStyle/>
          <a:p>
            <a:pPr>
              <a:buBlip>
                <a:blip r:embed="rId2"/>
              </a:buBlip>
            </a:pPr>
            <a:r>
              <a:t>Zamanında telefonu açmamak,</a:t>
            </a:r>
          </a:p>
          <a:p>
            <a:pPr>
              <a:buBlip>
                <a:blip r:embed="rId2"/>
              </a:buBlip>
            </a:pPr>
            <a:r>
              <a:t>Aynı anda iki konuşmayı birden sürdürmek,</a:t>
            </a:r>
          </a:p>
          <a:p>
            <a:pPr>
              <a:buBlip>
                <a:blip r:embed="rId2"/>
              </a:buBlip>
            </a:pPr>
            <a:r>
              <a:t>Ana dilimizi düzgün kullanmamak,</a:t>
            </a:r>
          </a:p>
          <a:p>
            <a:pPr>
              <a:buBlip>
                <a:blip r:embed="rId2"/>
              </a:buBlip>
            </a:pPr>
            <a:r>
              <a:t>Arayan kişiye ilgisiz davranmak,</a:t>
            </a:r>
          </a:p>
          <a:p>
            <a:pPr>
              <a:buBlip>
                <a:blip r:embed="rId2"/>
              </a:buBlip>
            </a:pPr>
            <a:r>
              <a:t>Aranan kişiye tanıtım yapmamak</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PROTOKOL</a:t>
            </a:r>
          </a:p>
        </p:txBody>
      </p:sp>
      <p:sp>
        <p:nvSpPr>
          <p:cNvPr id="129" name="Shape 129"/>
          <p:cNvSpPr>
            <a:spLocks noGrp="1"/>
          </p:cNvSpPr>
          <p:nvPr>
            <p:ph type="body" idx="1"/>
          </p:nvPr>
        </p:nvSpPr>
        <p:spPr>
          <a:prstGeom prst="rect">
            <a:avLst/>
          </a:prstGeom>
        </p:spPr>
        <p:txBody>
          <a:bodyPr/>
          <a:lstStyle>
            <a:lvl1pPr>
              <a:buBlip>
                <a:blip r:embed="rId2"/>
              </a:buBlip>
            </a:lvl1pPr>
          </a:lstStyle>
          <a:p>
            <a:r>
              <a:t>Sosyal ilişkilerde iki veya daha fazla insanın karşılaşabilecekleri her yerdeki davranışlarının gelenek, görgü ve nezaket kuralları içerisinde yapılmasına denir. Bir başka tanımda ise ‘protokol uluslararası nezaket kurallarıdır.’ Sosyal alanda görgü ve nezaket kuralları : Kurumsal alanda protokol kuralları uygulanır.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body" idx="1"/>
          </p:nvPr>
        </p:nvSpPr>
        <p:spPr>
          <a:prstGeom prst="rect">
            <a:avLst/>
          </a:prstGeom>
        </p:spPr>
        <p:txBody>
          <a:bodyPr>
            <a:normAutofit lnSpcReduction="10000"/>
          </a:bodyPr>
          <a:lstStyle/>
          <a:p>
            <a:pPr marL="400050" indent="-400050" defTabSz="438150">
              <a:spcBef>
                <a:spcPts val="3100"/>
              </a:spcBef>
              <a:buBlip>
                <a:blip r:embed="rId2"/>
              </a:buBlip>
              <a:defRPr sz="3150"/>
            </a:pPr>
            <a:r>
              <a:t>Protokol kamusal yaşamda törensel ve biçimsel davranış bütünüdür. Protokol ve sosyal davranış kurallarının amacı bireysel kurumsal ve ulusal onuru, saygınlığı korumaktır.</a:t>
            </a:r>
          </a:p>
          <a:p>
            <a:pPr marL="400050" indent="-400050" defTabSz="438150">
              <a:spcBef>
                <a:spcPts val="3100"/>
              </a:spcBef>
              <a:buBlip>
                <a:blip r:embed="rId2"/>
              </a:buBlip>
              <a:defRPr sz="3150"/>
            </a:pPr>
            <a:r>
              <a:t>Protokolde üst sağdadır. Otururken veya yürürken astın solda olması gerekir. Üstümüzün önüne geçmemeliyiz. Astımızın da arkasında kalmalıyız. </a:t>
            </a:r>
          </a:p>
          <a:p>
            <a:pPr marL="400050" indent="-400050" defTabSz="438150">
              <a:spcBef>
                <a:spcPts val="3100"/>
              </a:spcBef>
              <a:buBlip>
                <a:blip r:embed="rId2"/>
              </a:buBlip>
              <a:defRPr sz="3150"/>
            </a:pPr>
            <a:r>
              <a:t>Üstümüz ziyarete yada denetime geldiğinde ilke olarak makam koltuğumuzda oturmayarak konuk koltuğuna konuk karşısında oturmalıyız.</a:t>
            </a:r>
          </a:p>
          <a:p>
            <a:pPr marL="400050" indent="-400050" defTabSz="438150">
              <a:spcBef>
                <a:spcPts val="3100"/>
              </a:spcBef>
              <a:buBlip>
                <a:blip r:embed="rId2"/>
              </a:buBlip>
              <a:defRPr sz="3150"/>
            </a:pPr>
            <a:r>
              <a:t>Astımızla iş görüşmesi yaparken ve emir verirken ilke olarak makamımızda oturmalıyız. Makam,yetki (otorite) ve sıra dizim demektir.</a:t>
            </a:r>
          </a:p>
          <a:p>
            <a:pPr marL="400050" indent="-400050" defTabSz="438150">
              <a:spcBef>
                <a:spcPts val="3100"/>
              </a:spcBef>
              <a:buBlip>
                <a:blip r:embed="rId2"/>
              </a:buBlip>
              <a:defRPr sz="3150"/>
            </a:pPr>
            <a:r>
              <a:t>Protokolde temsil esastır. Kişi kendini temsil etmez,unvanını ve kurumunu temsil eder.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a:normAutofit fontScale="90000"/>
          </a:bodyPr>
          <a:lstStyle>
            <a:lvl1pPr defTabSz="385572">
              <a:defRPr sz="4884">
                <a:effectLst>
                  <a:outerShdw blurRad="16764" dist="16764" dir="15900000" rotWithShape="0">
                    <a:srgbClr val="595650">
                      <a:alpha val="33000"/>
                    </a:srgbClr>
                  </a:outerShdw>
                </a:effectLst>
              </a:defRPr>
            </a:lvl1pPr>
          </a:lstStyle>
          <a:p>
            <a:r>
              <a:t>Yönetimde Temsil Hak ve Yetkisine Sahip Olanlar</a:t>
            </a:r>
          </a:p>
        </p:txBody>
      </p:sp>
      <p:sp>
        <p:nvSpPr>
          <p:cNvPr id="134" name="Shape 134"/>
          <p:cNvSpPr>
            <a:spLocks noGrp="1"/>
          </p:cNvSpPr>
          <p:nvPr>
            <p:ph type="body" idx="1"/>
          </p:nvPr>
        </p:nvSpPr>
        <p:spPr>
          <a:prstGeom prst="rect">
            <a:avLst/>
          </a:prstGeom>
        </p:spPr>
        <p:txBody>
          <a:bodyPr/>
          <a:lstStyle/>
          <a:p>
            <a:pPr>
              <a:buBlip>
                <a:blip r:embed="rId2"/>
              </a:buBlip>
            </a:pPr>
            <a:r>
              <a:t>Kurum amiri </a:t>
            </a:r>
          </a:p>
          <a:p>
            <a:pPr>
              <a:buBlip>
                <a:blip r:embed="rId2"/>
              </a:buBlip>
            </a:pPr>
            <a:r>
              <a:t>Yönetici vekili</a:t>
            </a:r>
          </a:p>
          <a:p>
            <a:pPr>
              <a:buBlip>
                <a:blip r:embed="rId2"/>
              </a:buBlip>
            </a:pPr>
            <a:r>
              <a:t>Yönetici temsilcisi</a:t>
            </a:r>
          </a:p>
          <a:p>
            <a:pPr>
              <a:buBlip>
                <a:blip r:embed="rId2"/>
              </a:buBlip>
            </a:pPr>
            <a:r>
              <a:t>Bölge il müdürü</a:t>
            </a:r>
          </a:p>
          <a:p>
            <a:pPr>
              <a:buBlip>
                <a:blip r:embed="rId2"/>
              </a:buBlip>
            </a:pPr>
            <a:r>
              <a:t>Yöneticinin eşidir.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body" idx="1"/>
          </p:nvPr>
        </p:nvSpPr>
        <p:spPr>
          <a:prstGeom prst="rect">
            <a:avLst/>
          </a:prstGeom>
        </p:spPr>
        <p:txBody>
          <a:bodyPr>
            <a:normAutofit lnSpcReduction="10000"/>
          </a:bodyPr>
          <a:lstStyle/>
          <a:p>
            <a:pPr>
              <a:buBlip>
                <a:blip r:embed="rId2"/>
              </a:buBlip>
            </a:pPr>
            <a:r>
              <a:t>Protokolde makama ve unvana saygı esastır. Protokolde makam ve resmi unvan esastır, kişisel unvan, yaş ve cinsiyet ayrımı yoktur.</a:t>
            </a:r>
          </a:p>
          <a:p>
            <a:pPr>
              <a:buBlip>
                <a:blip r:embed="rId2"/>
              </a:buBlip>
            </a:pPr>
            <a:r>
              <a:t>Kamusal yaşamda ulusal bayrak ve üst, kamusal ve sosyal yaşamda kadın daima önde gelir (sağda yer alır).</a:t>
            </a:r>
          </a:p>
          <a:p>
            <a:pPr>
              <a:buBlip>
                <a:blip r:embed="rId2"/>
              </a:buBlip>
            </a:pPr>
            <a:r>
              <a:t>Karşılamada üstler başta, uğurlamada sondadır.</a:t>
            </a:r>
          </a:p>
          <a:p>
            <a:pPr>
              <a:buBlip>
                <a:blip r:embed="rId2"/>
              </a:buBlip>
            </a:pPr>
            <a:r>
              <a:t>Törenlerde konuşma sırası asttan üstedir. Açılış konuşmasını ev sahibi son konuşmayı onur konuğu yapar.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p>
            <a:r>
              <a:t>Kıyafet Protokolü</a:t>
            </a:r>
          </a:p>
        </p:txBody>
      </p:sp>
      <p:sp>
        <p:nvSpPr>
          <p:cNvPr id="139" name="Shape 139"/>
          <p:cNvSpPr>
            <a:spLocks noGrp="1"/>
          </p:cNvSpPr>
          <p:nvPr>
            <p:ph type="body" idx="1"/>
          </p:nvPr>
        </p:nvSpPr>
        <p:spPr>
          <a:prstGeom prst="rect">
            <a:avLst/>
          </a:prstGeom>
        </p:spPr>
        <p:txBody>
          <a:bodyPr/>
          <a:lstStyle>
            <a:lvl1pPr marL="0" indent="0">
              <a:buSzTx/>
              <a:buNone/>
            </a:lvl1pPr>
          </a:lstStyle>
          <a:p>
            <a:r>
              <a:t>  Törenlerde, resepsiyonlarda ve resmi akşam yemeklerinde, gönderilen davetiyede belirtilen kıyafet giyilir. Sivil olarak resmi kıyafet hanımlarda gündüz tayyör; gece uzun etek tuvalet; Erkeklerde koyu renk lâcivert/siyah ya da kruvaze takım elbisedir.kumaş pantolon - ceket yarı resmi kıyafettir.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esim Yer Tutucusu 140"/>
          <p:cNvPicPr>
            <a:picLocks noGrp="1"/>
          </p:cNvPicPr>
          <p:nvPr>
            <p:ph type="pic" idx="13"/>
          </p:nvPr>
        </p:nvPicPr>
        <p:blipFill>
          <a:blip r:embed="rId2">
            <a:extLst/>
          </a:blip>
          <a:stretch>
            <a:fillRect/>
          </a:stretch>
        </p:blipFill>
        <p:spPr>
          <a:xfrm>
            <a:off x="6864350" y="2343150"/>
            <a:ext cx="5397500" cy="6451600"/>
          </a:xfrm>
          <a:prstGeom prst="rect">
            <a:avLst/>
          </a:prstGeom>
        </p:spPr>
      </p:pic>
      <p:sp>
        <p:nvSpPr>
          <p:cNvPr id="142" name="Shape 142"/>
          <p:cNvSpPr>
            <a:spLocks noGrp="1"/>
          </p:cNvSpPr>
          <p:nvPr>
            <p:ph type="title"/>
          </p:nvPr>
        </p:nvSpPr>
        <p:spPr>
          <a:prstGeom prst="rect">
            <a:avLst/>
          </a:prstGeom>
        </p:spPr>
        <p:txBody>
          <a:bodyPr/>
          <a:lstStyle/>
          <a:p>
            <a:r>
              <a:t>Konuk Protokolü</a:t>
            </a:r>
          </a:p>
        </p:txBody>
      </p:sp>
      <p:sp>
        <p:nvSpPr>
          <p:cNvPr id="143" name="Shape 143"/>
          <p:cNvSpPr>
            <a:spLocks noGrp="1"/>
          </p:cNvSpPr>
          <p:nvPr>
            <p:ph type="body" sz="half" idx="1"/>
          </p:nvPr>
        </p:nvSpPr>
        <p:spPr>
          <a:prstGeom prst="rect">
            <a:avLst/>
          </a:prstGeom>
        </p:spPr>
        <p:txBody>
          <a:bodyPr>
            <a:normAutofit fontScale="92500"/>
          </a:bodyPr>
          <a:lstStyle/>
          <a:p>
            <a:pPr marL="0" indent="0" defTabSz="467359">
              <a:spcBef>
                <a:spcPts val="3300"/>
              </a:spcBef>
              <a:buSzTx/>
              <a:buNone/>
              <a:defRPr sz="3360"/>
            </a:pPr>
            <a:r>
              <a:t>Konuk; davet veya kabul edilen; karşılanan, ağırlanan ve uğurlanan kişidir. </a:t>
            </a:r>
          </a:p>
          <a:p>
            <a:pPr marL="0" indent="0" defTabSz="467359">
              <a:spcBef>
                <a:spcPts val="3300"/>
              </a:spcBef>
              <a:buSzTx/>
              <a:buNone/>
              <a:defRPr sz="3360"/>
            </a:pPr>
            <a:r>
              <a:t>Onur konuğu, üst veya yabancı konuktur, eş düzey kişidir (herkes denginin konuğudur). </a:t>
            </a:r>
          </a:p>
          <a:p>
            <a:pPr marL="0" indent="0" defTabSz="467359">
              <a:spcBef>
                <a:spcPts val="3300"/>
              </a:spcBef>
              <a:buSzTx/>
              <a:buNone/>
              <a:defRPr sz="3360"/>
            </a:pPr>
            <a:r>
              <a:t>Davet edilen veya kabul edilen bir kişi daima biçimsel ve törensel olarak karşılanır, ağırlanır ve uğurlanır.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body" idx="1"/>
          </p:nvPr>
        </p:nvSpPr>
        <p:spPr>
          <a:prstGeom prst="rect">
            <a:avLst/>
          </a:prstGeom>
        </p:spPr>
        <p:txBody>
          <a:bodyPr/>
          <a:lstStyle>
            <a:lvl1pPr>
              <a:buBlip>
                <a:blip r:embed="rId2"/>
              </a:buBlip>
            </a:lvl1pPr>
          </a:lstStyle>
          <a:p>
            <a:r>
              <a:t>Ziyaretçi; görmeye veya görüşmeye gelen her düzeydeki kişidir. ziyaretçiler: üst ziyaretiler makam kapısında, eş düzey ziyaretçiler makam ortasında, ast ziyaretçiler makam koltuğunda karşılanır.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LeatherBook">
  <a:themeElements>
    <a:clrScheme name="LeatherBook">
      <a:dk1>
        <a:srgbClr val="6C6963"/>
      </a:dk1>
      <a:lt1>
        <a:srgbClr val="092C6C"/>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12700" rotWithShape="0">
            <a:srgbClr val="000000">
              <a:alpha val="6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atherBook">
  <a:themeElements>
    <a:clrScheme name="LeatherBook">
      <a:dk1>
        <a:srgbClr val="000000"/>
      </a:dk1>
      <a:lt1>
        <a:srgbClr val="FFFFFF"/>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12700" rotWithShape="0">
            <a:srgbClr val="000000">
              <a:alpha val="6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68</TotalTime>
  <Words>893</Words>
  <Application>Microsoft Office PowerPoint</Application>
  <PresentationFormat>Özel</PresentationFormat>
  <Paragraphs>88</Paragraphs>
  <Slides>29</Slides>
  <Notes>0</Notes>
  <HiddenSlides>0</HiddenSlides>
  <MMClips>2</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29</vt:i4>
      </vt:variant>
    </vt:vector>
  </HeadingPairs>
  <TitlesOfParts>
    <vt:vector size="32" baseType="lpstr">
      <vt:lpstr>Baskerville</vt:lpstr>
      <vt:lpstr>Helvetica Neue</vt:lpstr>
      <vt:lpstr>LeatherBook</vt:lpstr>
      <vt:lpstr>PROTOKOL VE GÖRGÜ KURALLARI</vt:lpstr>
      <vt:lpstr>PROTOKOL KURALLARI</vt:lpstr>
      <vt:lpstr>PROTOKOL</vt:lpstr>
      <vt:lpstr>PowerPoint Sunusu</vt:lpstr>
      <vt:lpstr>Yönetimde Temsil Hak ve Yetkisine Sahip Olanlar</vt:lpstr>
      <vt:lpstr>PowerPoint Sunusu</vt:lpstr>
      <vt:lpstr>Kıyafet Protokolü</vt:lpstr>
      <vt:lpstr>Konuk Protokolü</vt:lpstr>
      <vt:lpstr>PowerPoint Sunusu</vt:lpstr>
      <vt:lpstr>Davet ve Ziyaret Protokolü</vt:lpstr>
      <vt:lpstr>Davetiye Örneği</vt:lpstr>
      <vt:lpstr>Konuk Ağırlama (ikram) Kuralları</vt:lpstr>
      <vt:lpstr>PowerPoint Sunusu</vt:lpstr>
      <vt:lpstr>PowerPoint Sunusu</vt:lpstr>
      <vt:lpstr>Nezaket ve Görgü Kuralları</vt:lpstr>
      <vt:lpstr>Hitap Etmede Uyulması Gereken Genel Görgü Kuralları</vt:lpstr>
      <vt:lpstr>PowerPoint Sunusu</vt:lpstr>
      <vt:lpstr>PowerPoint Sunusu</vt:lpstr>
      <vt:lpstr>Karşılama, Selamlaşma ve El Sıkma Konularında Uyulması Gereken Genel Görgü Kuralları</vt:lpstr>
      <vt:lpstr>PowerPoint Sunusu</vt:lpstr>
      <vt:lpstr>Giyinme Konusunda Dikkat Edilmesi Gereken Genel Görgü Kuralları</vt:lpstr>
      <vt:lpstr>Giyim Konusunda Insanların Dikkat Etmesi Gereken Kurallardan Bazıları</vt:lpstr>
      <vt:lpstr>Toplumda Dikkat Edilmesi Gereken Kurallar</vt:lpstr>
      <vt:lpstr>PowerPoint Sunusu</vt:lpstr>
      <vt:lpstr>Telefonla Görüşmenin Teknik Gerekleri</vt:lpstr>
      <vt:lpstr>Telefonda Beş Yasak Ifade</vt:lpstr>
      <vt:lpstr>PowerPoint Sunusu</vt:lpstr>
      <vt:lpstr>Öneri</vt:lpstr>
      <vt:lpstr>Başarısız Bir Telefon Iletişiminin Sebepleri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PROTOKOL VE GÖRGÜ KURALLARI</dc:title>
  <cp:lastModifiedBy>Zeynep Köksal</cp:lastModifiedBy>
  <cp:revision>5</cp:revision>
  <dcterms:modified xsi:type="dcterms:W3CDTF">2017-12-07T12:35:21Z</dcterms:modified>
</cp:coreProperties>
</file>