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2" r:id="rId3"/>
    <p:sldId id="288" r:id="rId4"/>
    <p:sldId id="289" r:id="rId5"/>
    <p:sldId id="290" r:id="rId6"/>
    <p:sldId id="291" r:id="rId7"/>
    <p:sldId id="257" r:id="rId8"/>
    <p:sldId id="258" r:id="rId9"/>
    <p:sldId id="259" r:id="rId10"/>
    <p:sldId id="260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8713" autoAdjust="0"/>
  </p:normalViewPr>
  <p:slideViewPr>
    <p:cSldViewPr>
      <p:cViewPr varScale="1">
        <p:scale>
          <a:sx n="72" d="100"/>
          <a:sy n="72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2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04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0825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26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4037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890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368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6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22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07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47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60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10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85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30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19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CFAB7-7412-4FE1-BEBE-E4B3B4358FD3}" type="datetimeFigureOut">
              <a:rPr lang="tr-TR" smtClean="0"/>
              <a:pPr/>
              <a:t>19.05.2018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5E20E2-A7D9-4417-A9D1-DCF6D25BC8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50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19672" y="4777380"/>
            <a:ext cx="3240360" cy="1645796"/>
          </a:xfrm>
        </p:spPr>
        <p:txBody>
          <a:bodyPr>
            <a:normAutofit fontScale="90000"/>
          </a:bodyPr>
          <a:lstStyle/>
          <a:p>
            <a:r>
              <a:rPr lang="tr-TR" dirty="0"/>
              <a:t> KALÇA PROTEZİ</a:t>
            </a:r>
            <a:br>
              <a:rPr lang="tr-TR" dirty="0"/>
            </a:br>
            <a:r>
              <a:rPr lang="tr-TR" dirty="0"/>
              <a:t> 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499992" y="5229200"/>
            <a:ext cx="4042875" cy="674463"/>
          </a:xfrm>
        </p:spPr>
        <p:txBody>
          <a:bodyPr>
            <a:normAutofit lnSpcReduction="10000"/>
          </a:bodyPr>
          <a:lstStyle/>
          <a:p>
            <a:r>
              <a:rPr lang="tr-TR" sz="4000" dirty="0"/>
              <a:t>AYŞE GÖKTAŞ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8096" y="692696"/>
            <a:ext cx="7290055" cy="561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3600" b="1" dirty="0"/>
              <a:t>Total Kalça Protezi</a:t>
            </a:r>
            <a:endParaRPr lang="tr-TR" sz="3600" dirty="0"/>
          </a:p>
          <a:p>
            <a:pPr>
              <a:buNone/>
            </a:pPr>
            <a:r>
              <a:rPr lang="tr-TR" sz="3600" b="1" dirty="0"/>
              <a:t> </a:t>
            </a:r>
            <a:endParaRPr lang="tr-TR" sz="3600" dirty="0"/>
          </a:p>
          <a:p>
            <a:r>
              <a:rPr lang="tr-TR" sz="2800" dirty="0"/>
              <a:t>Total kalça protezlerinde , </a:t>
            </a:r>
            <a:r>
              <a:rPr lang="tr-TR" sz="2800" dirty="0" err="1"/>
              <a:t>asetebular</a:t>
            </a:r>
            <a:r>
              <a:rPr lang="tr-TR" sz="2800" dirty="0"/>
              <a:t> protez genellikle polietilen plastikten;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r>
              <a:rPr lang="tr-TR" sz="2800" dirty="0" err="1"/>
              <a:t>Femoral</a:t>
            </a:r>
            <a:r>
              <a:rPr lang="tr-TR" sz="2800" dirty="0"/>
              <a:t> protez ise; metalden genellikle paslanmaz çelikten yapılmıştır.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r>
              <a:rPr lang="tr-TR" sz="2800" dirty="0"/>
              <a:t>Protezin kemik içine yerleştirilmesinde , dolgu maddesi özelliğinde olan kemik çimentosundan yararlanılır.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Desktop\resim kalçaprotezi\total_kalca_protez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119562" y="2936875"/>
            <a:ext cx="2238375" cy="2171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124744"/>
            <a:ext cx="7290055" cy="3663320"/>
          </a:xfrm>
        </p:spPr>
        <p:txBody>
          <a:bodyPr/>
          <a:lstStyle/>
          <a:p>
            <a:pPr>
              <a:buNone/>
            </a:pPr>
            <a:r>
              <a:rPr lang="tr-TR" sz="2800" dirty="0"/>
              <a:t>Kas –iskelet Sistemi üç bölümde ele alınabilir</a:t>
            </a:r>
          </a:p>
          <a:p>
            <a:endParaRPr lang="tr-TR" dirty="0"/>
          </a:p>
          <a:p>
            <a:r>
              <a:rPr lang="tr-TR" sz="3600" dirty="0"/>
              <a:t>İskelet sistemi</a:t>
            </a:r>
          </a:p>
          <a:p>
            <a:r>
              <a:rPr lang="tr-TR" sz="3600" dirty="0"/>
              <a:t>Eklemler</a:t>
            </a:r>
          </a:p>
          <a:p>
            <a:r>
              <a:rPr lang="tr-TR" sz="3600" dirty="0"/>
              <a:t>Kas Sistemi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340768"/>
            <a:ext cx="7290055" cy="40233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4400" dirty="0"/>
              <a:t> EKLEMLER</a:t>
            </a:r>
          </a:p>
          <a:p>
            <a:r>
              <a:rPr lang="tr-TR" sz="3200" dirty="0"/>
              <a:t>Oynamaz Eklemler (Kafa Kemikleri arasındaki Eklemler)</a:t>
            </a:r>
          </a:p>
          <a:p>
            <a:r>
              <a:rPr lang="tr-TR" sz="3200" dirty="0"/>
              <a:t>Yarı Oynar Eklemler ( </a:t>
            </a:r>
            <a:r>
              <a:rPr lang="tr-TR" sz="3200" dirty="0" err="1"/>
              <a:t>Fibula</a:t>
            </a:r>
            <a:r>
              <a:rPr lang="tr-TR" sz="3200" dirty="0"/>
              <a:t> ve </a:t>
            </a:r>
            <a:r>
              <a:rPr lang="tr-TR" sz="3200" dirty="0" err="1"/>
              <a:t>tibia</a:t>
            </a:r>
            <a:r>
              <a:rPr lang="tr-TR" sz="3200" dirty="0"/>
              <a:t> arasındaki eklem;iki kemiğin eklem yüzeyi kıkırdak dokusu ile örtülüdür.</a:t>
            </a:r>
          </a:p>
          <a:p>
            <a:r>
              <a:rPr lang="tr-TR" sz="3200" dirty="0"/>
              <a:t>Oynar Eklemler (</a:t>
            </a:r>
            <a:r>
              <a:rPr lang="tr-TR" sz="3200" dirty="0" err="1"/>
              <a:t>Sinoviyal</a:t>
            </a:r>
            <a:r>
              <a:rPr lang="tr-TR" sz="3200" dirty="0"/>
              <a:t> eklem;serbestçe hareket edebilirler,pozisyon değişikliğine izin verirler.)</a:t>
            </a:r>
          </a:p>
          <a:p>
            <a:endParaRPr lang="tr-TR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Oynar Eklemlerin Yapısı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916832"/>
            <a:ext cx="7446591" cy="4392528"/>
          </a:xfrm>
        </p:spPr>
        <p:txBody>
          <a:bodyPr>
            <a:normAutofit/>
          </a:bodyPr>
          <a:lstStyle/>
          <a:p>
            <a:r>
              <a:rPr lang="tr-TR" sz="2400" dirty="0"/>
              <a:t>Eklem Yüzleri (kıkırdakla örtülüdür)</a:t>
            </a:r>
          </a:p>
          <a:p>
            <a:r>
              <a:rPr lang="tr-TR" sz="2400" dirty="0"/>
              <a:t>Eklem Kapsülü ( </a:t>
            </a:r>
            <a:r>
              <a:rPr lang="tr-TR" sz="2400" dirty="0" err="1"/>
              <a:t>fibröz</a:t>
            </a:r>
            <a:r>
              <a:rPr lang="tr-TR" sz="2400" dirty="0"/>
              <a:t> </a:t>
            </a:r>
            <a:r>
              <a:rPr lang="tr-TR" sz="2400" dirty="0" err="1"/>
              <a:t>membran</a:t>
            </a:r>
            <a:r>
              <a:rPr lang="tr-TR" sz="2400" dirty="0"/>
              <a:t> ve </a:t>
            </a:r>
            <a:r>
              <a:rPr lang="tr-TR" sz="2400" dirty="0" err="1"/>
              <a:t>seröz</a:t>
            </a:r>
            <a:r>
              <a:rPr lang="tr-TR" sz="2400" dirty="0"/>
              <a:t> dokudan oluşmuştur, ve bu </a:t>
            </a:r>
            <a:r>
              <a:rPr lang="tr-TR" sz="2400" dirty="0" err="1"/>
              <a:t>membranlar</a:t>
            </a:r>
            <a:r>
              <a:rPr lang="tr-TR" sz="2400" dirty="0"/>
              <a:t> </a:t>
            </a:r>
            <a:r>
              <a:rPr lang="tr-TR" sz="2400" dirty="0" err="1"/>
              <a:t>sinoviyal</a:t>
            </a:r>
            <a:r>
              <a:rPr lang="tr-TR" sz="2400" dirty="0"/>
              <a:t> sıvı salgılar)</a:t>
            </a:r>
          </a:p>
          <a:p>
            <a:r>
              <a:rPr lang="tr-TR" sz="2400" dirty="0"/>
              <a:t>Eklem Boşluğu ( eklem kapsülü ve eklem yüzleri ile çevrilidir)</a:t>
            </a:r>
          </a:p>
          <a:p>
            <a:r>
              <a:rPr lang="tr-TR" sz="2400" dirty="0" err="1"/>
              <a:t>Labrum</a:t>
            </a:r>
            <a:r>
              <a:rPr lang="tr-TR" sz="2400" dirty="0"/>
              <a:t> ( </a:t>
            </a:r>
            <a:r>
              <a:rPr lang="tr-TR" sz="2400" dirty="0" err="1"/>
              <a:t>fibröz</a:t>
            </a:r>
            <a:r>
              <a:rPr lang="tr-TR" sz="2400" dirty="0"/>
              <a:t> dokudan yapılmış oluşumlardır ve eklem yüzlerinin etrafında yer alır)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Oynar </a:t>
            </a:r>
            <a:r>
              <a:rPr lang="tr-TR" dirty="0" err="1"/>
              <a:t>eklemlerİN</a:t>
            </a:r>
            <a:r>
              <a:rPr lang="tr-TR" dirty="0"/>
              <a:t> Yapısı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8096" y="1844824"/>
            <a:ext cx="7290055" cy="4464536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err="1"/>
              <a:t>Menisküs</a:t>
            </a:r>
            <a:r>
              <a:rPr lang="tr-TR" sz="2800" dirty="0"/>
              <a:t> (kıkırdak dokudan yapılmış oluşumlar)</a:t>
            </a:r>
          </a:p>
          <a:p>
            <a:r>
              <a:rPr lang="tr-TR" sz="2800" dirty="0"/>
              <a:t>Disk ( iki eklem yüzü arasındaki </a:t>
            </a:r>
            <a:r>
              <a:rPr lang="tr-TR" sz="2800" dirty="0" err="1"/>
              <a:t>fibröz</a:t>
            </a:r>
            <a:r>
              <a:rPr lang="tr-TR" sz="2800" dirty="0"/>
              <a:t> oluşumlar)</a:t>
            </a:r>
          </a:p>
          <a:p>
            <a:r>
              <a:rPr lang="tr-TR" sz="2800" dirty="0" err="1"/>
              <a:t>Ligamentler</a:t>
            </a:r>
            <a:r>
              <a:rPr lang="tr-TR" sz="2800" dirty="0"/>
              <a:t> ( Bağlar; eklemlerde kemikleri birbirine bağlayan hareket sırasında eklemin bütünlüğünü sağlayan </a:t>
            </a:r>
            <a:r>
              <a:rPr lang="tr-TR" sz="2800" dirty="0" err="1"/>
              <a:t>fibröz</a:t>
            </a:r>
            <a:r>
              <a:rPr lang="tr-TR" sz="2800" dirty="0"/>
              <a:t> bağ dokusu yapılar)</a:t>
            </a:r>
          </a:p>
          <a:p>
            <a:r>
              <a:rPr lang="tr-TR" sz="2800" dirty="0" err="1"/>
              <a:t>Tendonlar</a:t>
            </a:r>
            <a:r>
              <a:rPr lang="tr-TR" sz="2800" dirty="0"/>
              <a:t> (</a:t>
            </a:r>
            <a:r>
              <a:rPr lang="tr-TR" sz="2800" dirty="0" err="1"/>
              <a:t>koollajen</a:t>
            </a:r>
            <a:r>
              <a:rPr lang="tr-TR" sz="2800" dirty="0"/>
              <a:t> lif içeren </a:t>
            </a:r>
            <a:r>
              <a:rPr lang="tr-TR" sz="2800" dirty="0" err="1"/>
              <a:t>fibröz</a:t>
            </a:r>
            <a:r>
              <a:rPr lang="tr-TR" sz="2800" dirty="0"/>
              <a:t> dokudan oluşan ve kasları kemiklere bağlayan yapılar)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Eklem Hareketleri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 err="1"/>
              <a:t>Abduksiyon</a:t>
            </a:r>
            <a:r>
              <a:rPr lang="tr-TR" sz="2400" dirty="0"/>
              <a:t> (orta hattan uzaklaşma)</a:t>
            </a:r>
          </a:p>
          <a:p>
            <a:r>
              <a:rPr lang="tr-TR" sz="2400" dirty="0" err="1"/>
              <a:t>Adduksiyon</a:t>
            </a:r>
            <a:r>
              <a:rPr lang="tr-TR" sz="2400" dirty="0"/>
              <a:t> (orta hatta yaklaşma)</a:t>
            </a:r>
          </a:p>
          <a:p>
            <a:r>
              <a:rPr lang="tr-TR" sz="2400" dirty="0" err="1"/>
              <a:t>Fleksiyon</a:t>
            </a:r>
            <a:r>
              <a:rPr lang="tr-TR" sz="2400" dirty="0"/>
              <a:t> (bükülme)</a:t>
            </a:r>
          </a:p>
          <a:p>
            <a:r>
              <a:rPr lang="tr-TR" sz="2400" dirty="0" err="1"/>
              <a:t>Ekstansiyon</a:t>
            </a:r>
            <a:r>
              <a:rPr lang="tr-TR" sz="2400" dirty="0"/>
              <a:t> (gerilme)</a:t>
            </a:r>
          </a:p>
          <a:p>
            <a:r>
              <a:rPr lang="tr-TR" sz="2400" dirty="0"/>
              <a:t>Rotasyon (Dönme)</a:t>
            </a:r>
          </a:p>
          <a:p>
            <a:r>
              <a:rPr lang="tr-TR" sz="2400" dirty="0" err="1"/>
              <a:t>İnternal</a:t>
            </a:r>
            <a:r>
              <a:rPr lang="tr-TR" sz="2400" dirty="0"/>
              <a:t> Rotasyon(içe dönme)</a:t>
            </a:r>
          </a:p>
          <a:p>
            <a:r>
              <a:rPr lang="tr-TR" sz="2400" dirty="0" err="1"/>
              <a:t>Eksternal</a:t>
            </a:r>
            <a:r>
              <a:rPr lang="tr-TR" sz="2400" dirty="0"/>
              <a:t> Rotasyon (dışa dönme9)</a:t>
            </a:r>
          </a:p>
          <a:p>
            <a:r>
              <a:rPr lang="tr-TR" sz="2400" dirty="0" err="1"/>
              <a:t>Pronasyon</a:t>
            </a:r>
            <a:r>
              <a:rPr lang="tr-TR" sz="2400" dirty="0"/>
              <a:t>(Ön kol el ve ayağın içe dönmesi)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Eklemlerle İlgili Sorunlar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Hareketi azalmış ya da hareketsiz olan ekleme cerrahi  girişimle fonksiyon kazandırılmasına, ‘</a:t>
            </a:r>
            <a:r>
              <a:rPr lang="tr-TR" sz="2800" dirty="0" err="1"/>
              <a:t>artroplasti</a:t>
            </a:r>
            <a:r>
              <a:rPr lang="tr-TR" sz="2800" dirty="0"/>
              <a:t>’ denir.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r>
              <a:rPr lang="tr-TR" sz="2800" dirty="0" err="1"/>
              <a:t>Artoplasti</a:t>
            </a:r>
            <a:r>
              <a:rPr lang="tr-TR" sz="2800" dirty="0"/>
              <a:t>, eklemi oluşturan kemiklere cerrahi girişimle yeniden şekil verilerek ya da protez uygulanarak yapılır.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764704"/>
            <a:ext cx="7467600" cy="4873752"/>
          </a:xfrm>
        </p:spPr>
        <p:txBody>
          <a:bodyPr/>
          <a:lstStyle/>
          <a:p>
            <a:pPr>
              <a:buNone/>
            </a:pPr>
            <a:r>
              <a:rPr lang="tr-TR" sz="3600" b="1" dirty="0"/>
              <a:t>Kalça </a:t>
            </a:r>
            <a:r>
              <a:rPr lang="tr-TR" sz="3600" b="1" dirty="0" err="1"/>
              <a:t>artroplastisini</a:t>
            </a:r>
            <a:r>
              <a:rPr lang="tr-TR" sz="3600" b="1" dirty="0"/>
              <a:t> gerektiren durumlar:</a:t>
            </a:r>
            <a:endParaRPr lang="tr-TR" sz="3600" dirty="0"/>
          </a:p>
          <a:p>
            <a:pPr>
              <a:buNone/>
            </a:pPr>
            <a:r>
              <a:rPr lang="tr-TR" b="1" dirty="0"/>
              <a:t> </a:t>
            </a:r>
            <a:endParaRPr lang="tr-TR" sz="2400" dirty="0"/>
          </a:p>
          <a:p>
            <a:pPr lvl="0"/>
            <a:r>
              <a:rPr lang="tr-TR" sz="2400" dirty="0" err="1"/>
              <a:t>Dejeneratif</a:t>
            </a:r>
            <a:r>
              <a:rPr lang="tr-TR" sz="2400" dirty="0"/>
              <a:t> </a:t>
            </a:r>
            <a:r>
              <a:rPr lang="tr-TR" sz="2400" dirty="0" err="1"/>
              <a:t>artrit</a:t>
            </a:r>
            <a:r>
              <a:rPr lang="tr-TR" sz="2400" dirty="0"/>
              <a:t> ya da </a:t>
            </a:r>
            <a:r>
              <a:rPr lang="tr-TR" sz="2400" dirty="0" err="1"/>
              <a:t>romatoid</a:t>
            </a:r>
            <a:r>
              <a:rPr lang="tr-TR" sz="2400" dirty="0"/>
              <a:t> </a:t>
            </a:r>
            <a:r>
              <a:rPr lang="tr-TR" sz="2400" dirty="0" err="1"/>
              <a:t>artrit</a:t>
            </a:r>
            <a:r>
              <a:rPr lang="tr-TR" sz="2400" dirty="0"/>
              <a:t> nedeniyle eklemin tamamen tahrip olması</a:t>
            </a:r>
          </a:p>
          <a:p>
            <a:pPr lvl="0"/>
            <a:r>
              <a:rPr lang="tr-TR" sz="2400" dirty="0"/>
              <a:t>Bazı </a:t>
            </a:r>
            <a:r>
              <a:rPr lang="tr-TR" sz="2400" dirty="0" err="1"/>
              <a:t>femur</a:t>
            </a:r>
            <a:r>
              <a:rPr lang="tr-TR" sz="2400" dirty="0"/>
              <a:t> kırıkları (parçalı </a:t>
            </a:r>
            <a:r>
              <a:rPr lang="tr-TR" sz="2400" dirty="0" err="1"/>
              <a:t>interkapsüler</a:t>
            </a:r>
            <a:r>
              <a:rPr lang="tr-TR" sz="2400" dirty="0"/>
              <a:t> kırık)</a:t>
            </a:r>
          </a:p>
          <a:p>
            <a:pPr lvl="0"/>
            <a:r>
              <a:rPr lang="tr-TR" sz="2400" dirty="0"/>
              <a:t>Doğuştan olan kalça hastalıkları</a:t>
            </a:r>
          </a:p>
          <a:p>
            <a:pPr lvl="0"/>
            <a:r>
              <a:rPr lang="tr-TR" sz="2400" dirty="0" err="1"/>
              <a:t>Metastatik</a:t>
            </a:r>
            <a:r>
              <a:rPr lang="tr-TR" sz="2400" dirty="0"/>
              <a:t> kanserler nedeniyle oluşan patolojik kırıklar</a:t>
            </a:r>
          </a:p>
          <a:p>
            <a:endParaRPr lang="tr-TR" dirty="0"/>
          </a:p>
        </p:txBody>
      </p:sp>
      <p:pic>
        <p:nvPicPr>
          <p:cNvPr id="4" name="Picture 2" descr="C:\Documents and Settings\user\Desktop\resim kalçaprotezi\hipo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2120" y="4654506"/>
            <a:ext cx="2448272" cy="22034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340768"/>
            <a:ext cx="7290055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/>
              <a:t>Kalça </a:t>
            </a:r>
            <a:r>
              <a:rPr lang="tr-TR" sz="2800" dirty="0" err="1"/>
              <a:t>artroplastisi</a:t>
            </a:r>
            <a:r>
              <a:rPr lang="tr-TR" sz="2800" dirty="0"/>
              <a:t> iki şekilde uygulanır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pPr lvl="0"/>
            <a:r>
              <a:rPr lang="tr-TR" sz="2800" dirty="0" err="1"/>
              <a:t>Hemiartroplasti</a:t>
            </a:r>
            <a:r>
              <a:rPr lang="tr-TR" sz="2800" dirty="0"/>
              <a:t> , </a:t>
            </a:r>
            <a:r>
              <a:rPr lang="tr-TR" sz="2800" dirty="0" err="1"/>
              <a:t>femur</a:t>
            </a:r>
            <a:r>
              <a:rPr lang="tr-TR" sz="2800" dirty="0"/>
              <a:t> başının ya da </a:t>
            </a:r>
            <a:r>
              <a:rPr lang="tr-TR" sz="2800" dirty="0" err="1"/>
              <a:t>asetebulumun</a:t>
            </a:r>
            <a:r>
              <a:rPr lang="tr-TR" sz="2800" dirty="0"/>
              <a:t> yerine protez yerleştirilir.</a:t>
            </a:r>
          </a:p>
          <a:p>
            <a:pPr lvl="0"/>
            <a:r>
              <a:rPr lang="tr-TR" sz="2800" dirty="0"/>
              <a:t>Total Kalça </a:t>
            </a:r>
            <a:r>
              <a:rPr lang="tr-TR" sz="2800" dirty="0" err="1"/>
              <a:t>Artroplastisi</a:t>
            </a:r>
            <a:r>
              <a:rPr lang="tr-TR" sz="2800" dirty="0"/>
              <a:t> (Total Kalça Protezi),hem </a:t>
            </a:r>
            <a:r>
              <a:rPr lang="tr-TR" sz="2800" dirty="0" err="1"/>
              <a:t>femur</a:t>
            </a:r>
            <a:r>
              <a:rPr lang="tr-TR" sz="2800" dirty="0"/>
              <a:t> başı hem de </a:t>
            </a:r>
            <a:r>
              <a:rPr lang="tr-TR" sz="2800" dirty="0" err="1"/>
              <a:t>asetebulum</a:t>
            </a:r>
            <a:r>
              <a:rPr lang="tr-TR" sz="2800" dirty="0"/>
              <a:t>    yerine protez yerleştirilir.</a:t>
            </a:r>
          </a:p>
          <a:p>
            <a:pPr>
              <a:buNone/>
            </a:pPr>
            <a:r>
              <a:rPr lang="tr-TR" sz="2800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244</Words>
  <Application>Microsoft Office PowerPoint</Application>
  <PresentationFormat>Ekran Gösterisi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 KALÇA PROTEZİ  </vt:lpstr>
      <vt:lpstr>PowerPoint Sunusu</vt:lpstr>
      <vt:lpstr>PowerPoint Sunusu</vt:lpstr>
      <vt:lpstr>Oynar Eklemlerin Yapısı</vt:lpstr>
      <vt:lpstr>Oynar eklemlerİN Yapısı</vt:lpstr>
      <vt:lpstr>Eklem Hareketleri </vt:lpstr>
      <vt:lpstr>Eklemlerle İlgili Sorunlar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KALÇA PROTEZİ</dc:title>
  <dc:creator>Microsoft hesabı</dc:creator>
  <cp:lastModifiedBy>Ergun GOKTAS</cp:lastModifiedBy>
  <cp:revision>3</cp:revision>
  <dcterms:created xsi:type="dcterms:W3CDTF">2018-01-19T09:04:06Z</dcterms:created>
  <dcterms:modified xsi:type="dcterms:W3CDTF">2018-05-19T09:46:49Z</dcterms:modified>
</cp:coreProperties>
</file>