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62" r:id="rId5"/>
    <p:sldId id="258" r:id="rId6"/>
    <p:sldId id="263"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60"/>
  </p:normalViewPr>
  <p:slideViewPr>
    <p:cSldViewPr snapToGrid="0">
      <p:cViewPr varScale="1">
        <p:scale>
          <a:sx n="69" d="100"/>
          <a:sy n="69" d="100"/>
        </p:scale>
        <p:origin x="76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E0A6A2B9-2A56-44F9-BD22-50594B6ACB99}" type="datetimeFigureOut">
              <a:rPr lang="tr-TR" smtClean="0"/>
              <a:t>19.10.2018</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2A34475-50B8-4567-BF30-5C3D3315A635}"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24257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0A6A2B9-2A56-44F9-BD22-50594B6ACB99}"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2A34475-50B8-4567-BF30-5C3D3315A635}" type="slidenum">
              <a:rPr lang="tr-TR" smtClean="0"/>
              <a:t>‹#›</a:t>
            </a:fld>
            <a:endParaRPr lang="tr-TR"/>
          </a:p>
        </p:txBody>
      </p:sp>
    </p:spTree>
    <p:extLst>
      <p:ext uri="{BB962C8B-B14F-4D97-AF65-F5344CB8AC3E}">
        <p14:creationId xmlns:p14="http://schemas.microsoft.com/office/powerpoint/2010/main" val="1891292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0A6A2B9-2A56-44F9-BD22-50594B6ACB99}"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2A34475-50B8-4567-BF30-5C3D3315A635}" type="slidenum">
              <a:rPr lang="tr-TR" smtClean="0"/>
              <a:t>‹#›</a:t>
            </a:fld>
            <a:endParaRPr lang="tr-TR"/>
          </a:p>
        </p:txBody>
      </p:sp>
    </p:spTree>
    <p:extLst>
      <p:ext uri="{BB962C8B-B14F-4D97-AF65-F5344CB8AC3E}">
        <p14:creationId xmlns:p14="http://schemas.microsoft.com/office/powerpoint/2010/main" val="3929152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0A6A2B9-2A56-44F9-BD22-50594B6ACB99}"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2A34475-50B8-4567-BF30-5C3D3315A635}" type="slidenum">
              <a:rPr lang="tr-TR" smtClean="0"/>
              <a:t>‹#›</a:t>
            </a:fld>
            <a:endParaRPr lang="tr-TR"/>
          </a:p>
        </p:txBody>
      </p:sp>
    </p:spTree>
    <p:extLst>
      <p:ext uri="{BB962C8B-B14F-4D97-AF65-F5344CB8AC3E}">
        <p14:creationId xmlns:p14="http://schemas.microsoft.com/office/powerpoint/2010/main" val="2719616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E0A6A2B9-2A56-44F9-BD22-50594B6ACB99}" type="datetimeFigureOut">
              <a:rPr lang="tr-TR" smtClean="0"/>
              <a:t>19.10.2018</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2A34475-50B8-4567-BF30-5C3D3315A635}"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46977682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0A6A2B9-2A56-44F9-BD22-50594B6ACB99}" type="datetimeFigureOut">
              <a:rPr lang="tr-TR" smtClean="0"/>
              <a:t>19.10.2018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2A34475-50B8-4567-BF30-5C3D3315A635}" type="slidenum">
              <a:rPr lang="tr-TR" smtClean="0"/>
              <a:t>‹#›</a:t>
            </a:fld>
            <a:endParaRPr lang="tr-TR"/>
          </a:p>
        </p:txBody>
      </p:sp>
    </p:spTree>
    <p:extLst>
      <p:ext uri="{BB962C8B-B14F-4D97-AF65-F5344CB8AC3E}">
        <p14:creationId xmlns:p14="http://schemas.microsoft.com/office/powerpoint/2010/main" val="2748998782"/>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257300"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633864"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0A6A2B9-2A56-44F9-BD22-50594B6ACB99}" type="datetimeFigureOut">
              <a:rPr lang="tr-TR" smtClean="0"/>
              <a:t>19.10.2018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2A34475-50B8-4567-BF30-5C3D3315A635}" type="slidenum">
              <a:rPr lang="tr-TR" smtClean="0"/>
              <a:t>‹#›</a:t>
            </a:fld>
            <a:endParaRPr lang="tr-TR"/>
          </a:p>
        </p:txBody>
      </p:sp>
    </p:spTree>
    <p:extLst>
      <p:ext uri="{BB962C8B-B14F-4D97-AF65-F5344CB8AC3E}">
        <p14:creationId xmlns:p14="http://schemas.microsoft.com/office/powerpoint/2010/main" val="403399729"/>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0A6A2B9-2A56-44F9-BD22-50594B6ACB99}" type="datetimeFigureOut">
              <a:rPr lang="tr-TR" smtClean="0"/>
              <a:t>19.10.2018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2A34475-50B8-4567-BF30-5C3D3315A635}" type="slidenum">
              <a:rPr lang="tr-TR" smtClean="0"/>
              <a:t>‹#›</a:t>
            </a:fld>
            <a:endParaRPr lang="tr-TR"/>
          </a:p>
        </p:txBody>
      </p:sp>
    </p:spTree>
    <p:extLst>
      <p:ext uri="{BB962C8B-B14F-4D97-AF65-F5344CB8AC3E}">
        <p14:creationId xmlns:p14="http://schemas.microsoft.com/office/powerpoint/2010/main" val="385090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A6A2B9-2A56-44F9-BD22-50594B6ACB99}" type="datetimeFigureOut">
              <a:rPr lang="tr-TR" smtClean="0"/>
              <a:t>19.10.2018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2A34475-50B8-4567-BF30-5C3D3315A635}" type="slidenum">
              <a:rPr lang="tr-TR" smtClean="0"/>
              <a:t>‹#›</a:t>
            </a:fld>
            <a:endParaRPr lang="tr-TR"/>
          </a:p>
        </p:txBody>
      </p:sp>
    </p:spTree>
    <p:extLst>
      <p:ext uri="{BB962C8B-B14F-4D97-AF65-F5344CB8AC3E}">
        <p14:creationId xmlns:p14="http://schemas.microsoft.com/office/powerpoint/2010/main" val="2244921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smtClean="0"/>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051" y="6375679"/>
            <a:ext cx="1233355" cy="348462"/>
          </a:xfrm>
        </p:spPr>
        <p:txBody>
          <a:bodyPr/>
          <a:lstStyle/>
          <a:p>
            <a:fld id="{E0A6A2B9-2A56-44F9-BD22-50594B6ACB99}" type="datetimeFigureOut">
              <a:rPr lang="tr-TR" smtClean="0"/>
              <a:t>19.10.2018</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72A34475-50B8-4567-BF30-5C3D3315A635}"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47754618"/>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950" y="6375679"/>
            <a:ext cx="1232456" cy="348462"/>
          </a:xfrm>
        </p:spPr>
        <p:txBody>
          <a:bodyPr/>
          <a:lstStyle/>
          <a:p>
            <a:fld id="{E0A6A2B9-2A56-44F9-BD22-50594B6ACB99}" type="datetimeFigureOut">
              <a:rPr lang="tr-TR" smtClean="0"/>
              <a:t>19.10.2018</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72A34475-50B8-4567-BF30-5C3D3315A635}" type="slidenum">
              <a:rPr lang="tr-TR" smtClean="0"/>
              <a:t>‹#›</a:t>
            </a:fld>
            <a:endParaRPr lang="tr-TR"/>
          </a:p>
        </p:txBody>
      </p:sp>
    </p:spTree>
    <p:extLst>
      <p:ext uri="{BB962C8B-B14F-4D97-AF65-F5344CB8AC3E}">
        <p14:creationId xmlns:p14="http://schemas.microsoft.com/office/powerpoint/2010/main" val="2157883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E0A6A2B9-2A56-44F9-BD22-50594B6ACB99}" type="datetimeFigureOut">
              <a:rPr lang="tr-TR" smtClean="0"/>
              <a:t>19.10.2018</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2A34475-50B8-4567-BF30-5C3D3315A635}"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116706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t>Aruz Ölçüsü (Aruz Vezni)</a:t>
            </a:r>
            <a:endParaRPr lang="tr-TR" dirty="0"/>
          </a:p>
        </p:txBody>
      </p:sp>
    </p:spTree>
    <p:extLst>
      <p:ext uri="{BB962C8B-B14F-4D97-AF65-F5344CB8AC3E}">
        <p14:creationId xmlns:p14="http://schemas.microsoft.com/office/powerpoint/2010/main" val="2835590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90224" y="2036619"/>
            <a:ext cx="10178322" cy="3593591"/>
          </a:xfrm>
        </p:spPr>
        <p:txBody>
          <a:bodyPr>
            <a:normAutofit/>
          </a:bodyPr>
          <a:lstStyle/>
          <a:p>
            <a:pPr marL="0" indent="0" algn="just">
              <a:buNone/>
            </a:pPr>
            <a:r>
              <a:rPr lang="tr-TR" sz="3600" dirty="0"/>
              <a:t>Hecelerin uzun veya kısa, kapalı ya da açık oluşuna dayanan hecelerin belli bir düzene göre sıralanarak ahengin sağlandığı nazım ölçüsüne </a:t>
            </a:r>
            <a:r>
              <a:rPr lang="tr-TR" sz="3600" b="1" dirty="0"/>
              <a:t>aruz ölçüsü</a:t>
            </a:r>
            <a:r>
              <a:rPr lang="tr-TR" sz="3600" dirty="0"/>
              <a:t> denir.</a:t>
            </a:r>
            <a:endParaRPr lang="tr-TR" sz="3600" dirty="0"/>
          </a:p>
        </p:txBody>
      </p:sp>
    </p:spTree>
    <p:extLst>
      <p:ext uri="{BB962C8B-B14F-4D97-AF65-F5344CB8AC3E}">
        <p14:creationId xmlns:p14="http://schemas.microsoft.com/office/powerpoint/2010/main" val="2278196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1080655"/>
            <a:ext cx="10178322" cy="4798937"/>
          </a:xfrm>
        </p:spPr>
        <p:txBody>
          <a:bodyPr>
            <a:noAutofit/>
          </a:bodyPr>
          <a:lstStyle/>
          <a:p>
            <a:pPr marL="0" indent="0" algn="just">
              <a:buNone/>
            </a:pPr>
            <a:r>
              <a:rPr lang="tr-TR" sz="3600" dirty="0"/>
              <a:t>Aruz vezniyle yazılmış bir şiirin dizelerinde hece sayısı bakımından denklik aranmaz. Dize içinde hecelerin açıklık-kapalılık (kısalık-uzunluk) gibi ses değeri bakımından denk olması gerekir. Aruz, Arap edebiyatına ait bir ölçüdür. (Fars, İran) edebiyatına, onlardan da Türklerin İslâmiyet’i kabul etmesinden sonra Türk edebiyatına geçmiştir. </a:t>
            </a:r>
            <a:endParaRPr lang="tr-TR" sz="3600" dirty="0"/>
          </a:p>
        </p:txBody>
      </p:sp>
    </p:spTree>
    <p:extLst>
      <p:ext uri="{BB962C8B-B14F-4D97-AF65-F5344CB8AC3E}">
        <p14:creationId xmlns:p14="http://schemas.microsoft.com/office/powerpoint/2010/main" val="3817965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82405" y="1122220"/>
            <a:ext cx="10178322" cy="4170217"/>
          </a:xfrm>
        </p:spPr>
        <p:txBody>
          <a:bodyPr>
            <a:noAutofit/>
          </a:bodyPr>
          <a:lstStyle/>
          <a:p>
            <a:pPr marL="0" indent="0" algn="just">
              <a:buNone/>
            </a:pPr>
            <a:r>
              <a:rPr lang="tr-TR" sz="3600" dirty="0"/>
              <a:t>Aruz, Arap diline dayanır ve bu dilin özelliklerine göre kullanılır. Türkçe, Arapçada olduğu gibi uzun sesler içermez. Bu nedenle aruzu kullanan şairler bazı sıkıntılar yaşamışlardır. Aruzun Türkçeye uygulanmasında birçok hata, zorlama görülür. Şairler şiirlerinde ölçüye uyabilmek için pek çok Arapça ve Farsça sözcüğü Türk diline sokmuşlardır.</a:t>
            </a:r>
            <a:endParaRPr lang="tr-TR" sz="3600" dirty="0"/>
          </a:p>
        </p:txBody>
      </p:sp>
    </p:spTree>
    <p:extLst>
      <p:ext uri="{BB962C8B-B14F-4D97-AF65-F5344CB8AC3E}">
        <p14:creationId xmlns:p14="http://schemas.microsoft.com/office/powerpoint/2010/main" val="3548441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62515" y="1371601"/>
            <a:ext cx="10178322" cy="4771228"/>
          </a:xfrm>
        </p:spPr>
        <p:txBody>
          <a:bodyPr>
            <a:noAutofit/>
          </a:bodyPr>
          <a:lstStyle/>
          <a:p>
            <a:pPr marL="0" indent="0" algn="just">
              <a:buNone/>
            </a:pPr>
            <a:r>
              <a:rPr lang="tr-TR" sz="3600" dirty="0"/>
              <a:t>Tanzimat’tan sonra özelikle Fransız edebiyatı Türk edebiyatını da derinden etkilemiştir. Türk edebiyatı da değişmeye başlamış, aruz-hece tartışmaları ortaya çıkmıştır. Arap, Fars ve Türk şairleri tarafından ortak şiir tekniği olarak kullanılan aruz ölçüsünün temel kuralları 19. yüzyılda yıkılmıştır. </a:t>
            </a:r>
            <a:endParaRPr lang="tr-TR" sz="3600" dirty="0"/>
          </a:p>
        </p:txBody>
      </p:sp>
    </p:spTree>
    <p:extLst>
      <p:ext uri="{BB962C8B-B14F-4D97-AF65-F5344CB8AC3E}">
        <p14:creationId xmlns:p14="http://schemas.microsoft.com/office/powerpoint/2010/main" val="3378586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1343891"/>
            <a:ext cx="10178322" cy="4535701"/>
          </a:xfrm>
        </p:spPr>
        <p:txBody>
          <a:bodyPr>
            <a:normAutofit lnSpcReduction="10000"/>
          </a:bodyPr>
          <a:lstStyle/>
          <a:p>
            <a:pPr marL="0" indent="0" algn="just">
              <a:buNone/>
            </a:pPr>
            <a:r>
              <a:rPr lang="tr-TR" sz="3600" dirty="0"/>
              <a:t>Yeni bir aruz anlayışı ortaya çıkmıştır. Aruz bu dönemden itibaren Tevfik Fikret, Mehmet Akif ve Yahya Kemal ile tamamen Türk Aruzu’ hâline gelmiştir. 1908 yılında başlayan aruz-hece tartışmasından hecenin galibiyetle çıkması, dilde de sadeleşme akımını başlatmıştır. Cumhuriyet döneminde ise hece ölçüsü aruza kesin bir üstünlük sağlamış, çok yaygın şekilde kullanılmıştır.</a:t>
            </a:r>
          </a:p>
          <a:p>
            <a:endParaRPr lang="tr-TR" dirty="0"/>
          </a:p>
        </p:txBody>
      </p:sp>
    </p:spTree>
    <p:extLst>
      <p:ext uri="{BB962C8B-B14F-4D97-AF65-F5344CB8AC3E}">
        <p14:creationId xmlns:p14="http://schemas.microsoft.com/office/powerpoint/2010/main" val="4068059154"/>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Rozet</Template>
  <TotalTime>11</TotalTime>
  <Words>235</Words>
  <Application>Microsoft Office PowerPoint</Application>
  <PresentationFormat>Geniş ekran</PresentationFormat>
  <Paragraphs>6</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Gill Sans MT</vt:lpstr>
      <vt:lpstr>Impact</vt:lpstr>
      <vt:lpstr>Badge</vt:lpstr>
      <vt:lpstr>Aruz Ölçüsü (Aruz Vezni)</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Aruz Ölçüsü (Aruz Vezni)</dc:title>
  <dc:creator>BayUni</dc:creator>
  <cp:lastModifiedBy>BayUni</cp:lastModifiedBy>
  <cp:revision>2</cp:revision>
  <dcterms:created xsi:type="dcterms:W3CDTF">2018-10-19T06:08:11Z</dcterms:created>
  <dcterms:modified xsi:type="dcterms:W3CDTF">2018-10-19T06:20:10Z</dcterms:modified>
</cp:coreProperties>
</file>