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14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33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82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584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124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5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7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77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716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667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88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A7FD-BDBE-4021-A372-3482AF289990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0C89B-2A8F-4B60-92BE-A39F2213F1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33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5. Ders içerik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Mantarlar, </a:t>
            </a:r>
          </a:p>
          <a:p>
            <a:r>
              <a:rPr lang="tr-TR" dirty="0" smtClean="0"/>
              <a:t>böcekler, </a:t>
            </a:r>
          </a:p>
          <a:p>
            <a:r>
              <a:rPr lang="tr-TR" dirty="0" smtClean="0"/>
              <a:t>kemirgenler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32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Mantarlar ve küf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Küf oluşma koşulları</a:t>
            </a:r>
          </a:p>
          <a:p>
            <a:r>
              <a:rPr lang="tr-TR" dirty="0" smtClean="0"/>
              <a:t>Mantarların havada bulunması</a:t>
            </a:r>
          </a:p>
          <a:p>
            <a:r>
              <a:rPr lang="tr-TR" dirty="0" smtClean="0"/>
              <a:t>Nem ve ısı değerlerinin mantar gelişimine uygun olması</a:t>
            </a:r>
          </a:p>
          <a:p>
            <a:r>
              <a:rPr lang="tr-TR" dirty="0" smtClean="0"/>
              <a:t>Depolama alanının mantar gelişimine uygun olması</a:t>
            </a:r>
          </a:p>
          <a:p>
            <a:r>
              <a:rPr lang="tr-TR" dirty="0" smtClean="0"/>
              <a:t>Hava sirkülasyon bulunmaması</a:t>
            </a:r>
          </a:p>
          <a:p>
            <a:r>
              <a:rPr lang="tr-TR" dirty="0" smtClean="0"/>
              <a:t>bitkisel ve hayvansal liflerde bulunan bazı bileşikler  </a:t>
            </a:r>
          </a:p>
        </p:txBody>
      </p:sp>
    </p:spTree>
    <p:extLst>
      <p:ext uri="{BB962C8B-B14F-4D97-AF65-F5344CB8AC3E}">
        <p14:creationId xmlns:p14="http://schemas.microsoft.com/office/powerpoint/2010/main" val="350492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Delinme, yırtılma </a:t>
            </a:r>
          </a:p>
          <a:p>
            <a:r>
              <a:rPr lang="tr-TR" dirty="0" smtClean="0"/>
              <a:t>lif, iplikte ve tekstilde mukavemet kaybı</a:t>
            </a:r>
          </a:p>
          <a:p>
            <a:r>
              <a:rPr lang="tr-TR" dirty="0" smtClean="0"/>
              <a:t>Lekeler, renkte bozulmalar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35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Bazı böcekler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Halı zararlıları </a:t>
            </a:r>
          </a:p>
          <a:p>
            <a:r>
              <a:rPr lang="tr-TR" dirty="0" smtClean="0"/>
              <a:t>Adi halı böceği (</a:t>
            </a:r>
            <a:r>
              <a:rPr lang="tr-TR" dirty="0" err="1" smtClean="0"/>
              <a:t>Anthrenus</a:t>
            </a:r>
            <a:r>
              <a:rPr lang="tr-TR" dirty="0" smtClean="0"/>
              <a:t> </a:t>
            </a:r>
            <a:r>
              <a:rPr lang="tr-TR" dirty="0" err="1" smtClean="0"/>
              <a:t>scrophulariae</a:t>
            </a:r>
            <a:r>
              <a:rPr lang="tr-TR" dirty="0" smtClean="0"/>
              <a:t> L.)</a:t>
            </a:r>
          </a:p>
          <a:p>
            <a:r>
              <a:rPr lang="tr-TR" dirty="0" smtClean="0"/>
              <a:t>Alaca renkli halı böceği (</a:t>
            </a:r>
            <a:r>
              <a:rPr lang="tr-TR" dirty="0" err="1" smtClean="0"/>
              <a:t>Anthrenus</a:t>
            </a:r>
            <a:r>
              <a:rPr lang="tr-TR" dirty="0" smtClean="0"/>
              <a:t> </a:t>
            </a:r>
            <a:r>
              <a:rPr lang="tr-TR" dirty="0" err="1" smtClean="0"/>
              <a:t>verbasci</a:t>
            </a:r>
            <a:r>
              <a:rPr lang="tr-TR" dirty="0" smtClean="0"/>
              <a:t> L.)</a:t>
            </a:r>
          </a:p>
          <a:p>
            <a:r>
              <a:rPr lang="tr-TR" dirty="0" smtClean="0"/>
              <a:t>Döşemelik kumaş zararlısı (</a:t>
            </a:r>
            <a:r>
              <a:rPr lang="tr-TR" dirty="0" err="1" smtClean="0"/>
              <a:t>Anthrenus</a:t>
            </a:r>
            <a:r>
              <a:rPr lang="tr-TR" dirty="0" smtClean="0"/>
              <a:t> </a:t>
            </a:r>
            <a:r>
              <a:rPr lang="tr-TR" dirty="0" err="1" smtClean="0"/>
              <a:t>vorax</a:t>
            </a:r>
            <a:r>
              <a:rPr lang="tr-TR" dirty="0" smtClean="0"/>
              <a:t> </a:t>
            </a:r>
            <a:r>
              <a:rPr lang="tr-TR" dirty="0" err="1" smtClean="0"/>
              <a:t>Waterhause</a:t>
            </a:r>
            <a:r>
              <a:rPr lang="tr-TR" dirty="0" smtClean="0"/>
              <a:t>)</a:t>
            </a:r>
          </a:p>
          <a:p>
            <a:r>
              <a:rPr lang="tr-TR" dirty="0" smtClean="0"/>
              <a:t>Tüylü iri böcek (</a:t>
            </a:r>
            <a:r>
              <a:rPr lang="tr-TR" dirty="0" err="1" smtClean="0"/>
              <a:t>Anthrenus</a:t>
            </a:r>
            <a:r>
              <a:rPr lang="tr-TR" dirty="0" smtClean="0"/>
              <a:t> </a:t>
            </a:r>
            <a:r>
              <a:rPr lang="tr-TR" dirty="0" err="1" smtClean="0"/>
              <a:t>pimpinella</a:t>
            </a:r>
            <a:r>
              <a:rPr lang="tr-TR" dirty="0" smtClean="0"/>
              <a:t> F. veya </a:t>
            </a:r>
            <a:r>
              <a:rPr lang="tr-TR" sz="2400" dirty="0" err="1" smtClean="0"/>
              <a:t>Anthrenus</a:t>
            </a:r>
            <a:r>
              <a:rPr lang="tr-TR" sz="2400" dirty="0" smtClean="0"/>
              <a:t> </a:t>
            </a:r>
            <a:r>
              <a:rPr lang="tr-TR" sz="2400" dirty="0" err="1" smtClean="0"/>
              <a:t>fasciatus</a:t>
            </a:r>
            <a:r>
              <a:rPr lang="tr-TR" sz="2400" dirty="0" smtClean="0"/>
              <a:t> </a:t>
            </a:r>
            <a:r>
              <a:rPr lang="tr-TR" sz="2400" dirty="0" err="1" smtClean="0"/>
              <a:t>Herber</a:t>
            </a:r>
            <a:r>
              <a:rPr lang="tr-TR" sz="2400" dirty="0" smtClean="0"/>
              <a:t>)</a:t>
            </a:r>
          </a:p>
          <a:p>
            <a:r>
              <a:rPr lang="tr-TR" dirty="0" smtClean="0"/>
              <a:t>Siyah renkli halı zararlısı (</a:t>
            </a:r>
            <a:r>
              <a:rPr lang="tr-TR" dirty="0" err="1" smtClean="0"/>
              <a:t>Attegenus</a:t>
            </a:r>
            <a:r>
              <a:rPr lang="tr-TR" dirty="0" smtClean="0"/>
              <a:t> </a:t>
            </a:r>
            <a:r>
              <a:rPr lang="tr-TR" dirty="0" err="1" smtClean="0"/>
              <a:t>piceus</a:t>
            </a:r>
            <a:r>
              <a:rPr lang="tr-TR" dirty="0" smtClean="0"/>
              <a:t> </a:t>
            </a:r>
            <a:r>
              <a:rPr lang="tr-TR" dirty="0" err="1" smtClean="0"/>
              <a:t>Olivier</a:t>
            </a:r>
            <a:r>
              <a:rPr lang="tr-TR" dirty="0" smtClean="0"/>
              <a:t>)</a:t>
            </a:r>
          </a:p>
          <a:p>
            <a:r>
              <a:rPr lang="tr-TR" dirty="0" smtClean="0"/>
              <a:t>Kürk zararlısı (</a:t>
            </a:r>
            <a:r>
              <a:rPr lang="tr-TR" dirty="0" err="1" smtClean="0"/>
              <a:t>Attegenus</a:t>
            </a:r>
            <a:r>
              <a:rPr lang="tr-TR" dirty="0" smtClean="0"/>
              <a:t> </a:t>
            </a:r>
            <a:r>
              <a:rPr lang="tr-TR" dirty="0" err="1" smtClean="0"/>
              <a:t>pellis</a:t>
            </a:r>
            <a:r>
              <a:rPr lang="tr-TR" dirty="0" smtClean="0"/>
              <a:t> L.)</a:t>
            </a:r>
          </a:p>
          <a:p>
            <a:r>
              <a:rPr lang="tr-TR" dirty="0" smtClean="0"/>
              <a:t>Japon siyah halı zararlısı (</a:t>
            </a:r>
            <a:r>
              <a:rPr lang="tr-TR" dirty="0" err="1" smtClean="0"/>
              <a:t>Attegenus</a:t>
            </a:r>
            <a:r>
              <a:rPr lang="tr-TR" dirty="0" smtClean="0"/>
              <a:t> </a:t>
            </a:r>
            <a:r>
              <a:rPr lang="tr-TR" dirty="0" err="1" smtClean="0"/>
              <a:t>japonicus</a:t>
            </a:r>
            <a:r>
              <a:rPr lang="tr-TR" dirty="0" smtClean="0"/>
              <a:t>)</a:t>
            </a:r>
          </a:p>
          <a:p>
            <a:r>
              <a:rPr lang="tr-TR" dirty="0" smtClean="0"/>
              <a:t>(Erdem 1987, </a:t>
            </a:r>
            <a:r>
              <a:rPr lang="tr-TR" dirty="0" err="1"/>
              <a:t>H</a:t>
            </a:r>
            <a:r>
              <a:rPr lang="tr-TR" dirty="0" err="1" smtClean="0"/>
              <a:t>armancıoğlu</a:t>
            </a:r>
            <a:r>
              <a:rPr lang="tr-TR" dirty="0" smtClean="0"/>
              <a:t> 1964)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8399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Böcekler ve kemirgenler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Nişasta , zam, kola gibi</a:t>
            </a:r>
          </a:p>
          <a:p>
            <a:r>
              <a:rPr lang="tr-TR" dirty="0" smtClean="0"/>
              <a:t>Toz, lif </a:t>
            </a:r>
            <a:r>
              <a:rPr lang="tr-TR" dirty="0" smtClean="0"/>
              <a:t>artığı</a:t>
            </a:r>
            <a:endParaRPr lang="tr-TR" dirty="0"/>
          </a:p>
          <a:p>
            <a:r>
              <a:rPr lang="tr-TR" dirty="0" smtClean="0"/>
              <a:t>yiyecek içecek artıkları</a:t>
            </a:r>
          </a:p>
          <a:p>
            <a:r>
              <a:rPr lang="tr-TR" dirty="0" smtClean="0"/>
              <a:t>Yüksek nem, karanlık</a:t>
            </a:r>
          </a:p>
          <a:p>
            <a:r>
              <a:rPr lang="tr-TR" dirty="0" smtClean="0"/>
              <a:t>Su borularının bulunduğu yerler</a:t>
            </a:r>
          </a:p>
          <a:p>
            <a:r>
              <a:rPr lang="tr-TR" dirty="0" smtClean="0"/>
              <a:t>Düzensiz ve çok eşyanın </a:t>
            </a:r>
            <a:r>
              <a:rPr lang="tr-TR" smtClean="0"/>
              <a:t>bulunması gibi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09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Böcekler ve </a:t>
            </a:r>
            <a:r>
              <a:rPr lang="tr-TR" dirty="0" smtClean="0"/>
              <a:t>kemirgenlere bazı önlemler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Tuzaklar, zehirli yemler, profesyonel yardım</a:t>
            </a:r>
          </a:p>
          <a:p>
            <a:r>
              <a:rPr lang="tr-TR" dirty="0"/>
              <a:t>Temiz </a:t>
            </a:r>
            <a:r>
              <a:rPr lang="tr-TR" dirty="0" smtClean="0"/>
              <a:t>ve düzenli tutma, yiyecek ve içecek bulundurmama</a:t>
            </a:r>
            <a:endParaRPr lang="tr-TR" dirty="0"/>
          </a:p>
          <a:p>
            <a:r>
              <a:rPr lang="tr-TR" dirty="0" smtClean="0"/>
              <a:t>Döşeme</a:t>
            </a:r>
            <a:r>
              <a:rPr lang="tr-TR" dirty="0"/>
              <a:t>, süpürgelik, korniş, borular, köşeler, çatlaklar böcek ilacı uygulama</a:t>
            </a:r>
          </a:p>
          <a:p>
            <a:r>
              <a:rPr lang="tr-TR" dirty="0"/>
              <a:t>Tekstillere uzak kalacak yerlerde </a:t>
            </a:r>
            <a:r>
              <a:rPr lang="tr-TR" dirty="0" err="1"/>
              <a:t>paradiklorobenzen</a:t>
            </a:r>
            <a:r>
              <a:rPr lang="tr-TR" dirty="0"/>
              <a:t> kullanımı (kuş tüyü, parafin, deri, plastik malzeme dışında</a:t>
            </a:r>
            <a:r>
              <a:rPr lang="tr-TR" dirty="0" smtClean="0"/>
              <a:t>)</a:t>
            </a:r>
          </a:p>
          <a:p>
            <a:r>
              <a:rPr lang="tr-TR" dirty="0" smtClean="0"/>
              <a:t>Yerel sağlık kurumlarına danışma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80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217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5. Ders içerik</vt:lpstr>
      <vt:lpstr>Mantarlar ve küf</vt:lpstr>
      <vt:lpstr>küf</vt:lpstr>
      <vt:lpstr>Bazı böcekler</vt:lpstr>
      <vt:lpstr>Böcekler ve kemirgenler</vt:lpstr>
      <vt:lpstr>Böcekler ve kemirgenlere bazı önlemler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Mantarlar, böcekler, kemirgenler</dc:title>
  <dc:creator>zeynep</dc:creator>
  <cp:lastModifiedBy>zeynep</cp:lastModifiedBy>
  <cp:revision>25</cp:revision>
  <dcterms:created xsi:type="dcterms:W3CDTF">2018-03-27T12:26:05Z</dcterms:created>
  <dcterms:modified xsi:type="dcterms:W3CDTF">2018-03-30T12:39:55Z</dcterms:modified>
</cp:coreProperties>
</file>