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A04A58-83EC-2C44-B8B8-E5C464EA6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Sosyal bilimler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FBE635-BEAF-9E41-9AA9-B4017D70C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Antropoloji, etnoloji, folklor </a:t>
            </a:r>
            <a:r>
              <a:rPr lang="tr-TR" sz="2800" dirty="0" err="1"/>
              <a:t>ıı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7275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199A866-917C-8144-99AF-20EE0FD9C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601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9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6F535-1972-A64B-B3E5-E881AC68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031BC5-CA01-0B4F-98F9-4C4B1004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200" b="1" i="1" dirty="0"/>
              <a:t>Antropoloji kendi alanı içerisinde dört temel alt alana sahiptir.</a:t>
            </a:r>
          </a:p>
          <a:p>
            <a:r>
              <a:rPr lang="tr-TR" dirty="0"/>
              <a:t>- Biyolojik Antropoloji</a:t>
            </a:r>
          </a:p>
          <a:p>
            <a:r>
              <a:rPr lang="tr-TR" dirty="0"/>
              <a:t>- Arkeolojik Antropoloji</a:t>
            </a:r>
          </a:p>
          <a:p>
            <a:r>
              <a:rPr lang="tr-TR" dirty="0"/>
              <a:t>- Dilbilimsel Antropoloji</a:t>
            </a:r>
          </a:p>
          <a:p>
            <a:r>
              <a:rPr lang="tr-TR" dirty="0"/>
              <a:t>- Sosyal- Kültürel Antropoloji</a:t>
            </a:r>
          </a:p>
        </p:txBody>
      </p:sp>
    </p:spTree>
    <p:extLst>
      <p:ext uri="{BB962C8B-B14F-4D97-AF65-F5344CB8AC3E}">
        <p14:creationId xmlns:p14="http://schemas.microsoft.com/office/powerpoint/2010/main" val="424760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483EC-933D-AC47-99CD-F049EA46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Biyolojik Antropoloji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E5D29-ABC4-474A-BEFC-58654197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Fiziksel antropoloji olarak da adlandırılır.</a:t>
            </a:r>
          </a:p>
          <a:p>
            <a:r>
              <a:rPr lang="tr-TR" dirty="0"/>
              <a:t>İnsan evrimini, türleşmesini geçmiş ve şimdiki zamanı temel alarak çalışır.</a:t>
            </a:r>
          </a:p>
          <a:p>
            <a:r>
              <a:rPr lang="tr-TR" dirty="0"/>
              <a:t>Bu bakımdan iki alt alanı belirtmek yararlı olacaktır.</a:t>
            </a:r>
          </a:p>
          <a:p>
            <a:endParaRPr lang="tr-TR" dirty="0"/>
          </a:p>
          <a:p>
            <a:r>
              <a:rPr lang="tr-TR" dirty="0" err="1"/>
              <a:t>Paleoantropoloji</a:t>
            </a:r>
            <a:endParaRPr lang="tr-TR" dirty="0"/>
          </a:p>
          <a:p>
            <a:r>
              <a:rPr lang="tr-TR" dirty="0"/>
              <a:t>Fiziksel antropoloji</a:t>
            </a:r>
          </a:p>
        </p:txBody>
      </p:sp>
    </p:spTree>
    <p:extLst>
      <p:ext uri="{BB962C8B-B14F-4D97-AF65-F5344CB8AC3E}">
        <p14:creationId xmlns:p14="http://schemas.microsoft.com/office/powerpoint/2010/main" val="360515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0CBCDE-CDFD-B749-84A4-34F92EC6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EBEBEB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C67389-22EA-2940-9265-CA5EF8C01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1655934"/>
            <a:ext cx="6391533" cy="35461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01DC70-4C2C-E04A-88BB-020BF96A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FFFF"/>
                </a:solidFill>
              </a:rPr>
              <a:t>Paleoantropoloji</a:t>
            </a:r>
            <a:r>
              <a:rPr lang="tr-TR" dirty="0">
                <a:solidFill>
                  <a:srgbClr val="FFFFFF"/>
                </a:solidFill>
              </a:rPr>
              <a:t>: İnsan evrimini fosiller üzerinden inceleyen bilim alanı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326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FB3BB0-62A1-114B-A87B-E85E8FB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endParaRPr lang="tr-TR">
              <a:solidFill>
                <a:srgbClr val="EBEBEB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912328-031E-1948-8DF2-EE9C995F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t">
            <a:normAutofit/>
          </a:bodyPr>
          <a:lstStyle/>
          <a:p>
            <a:r>
              <a:rPr lang="tr-TR" sz="1600" dirty="0"/>
              <a:t>Fiziksel antropoloji ise yaşayan insanlar üzerinde insan çeşitliliği, evrimi </a:t>
            </a:r>
            <a:r>
              <a:rPr lang="tr-TR" sz="1600" dirty="0" err="1"/>
              <a:t>vb</a:t>
            </a:r>
            <a:r>
              <a:rPr lang="tr-TR" sz="1600" dirty="0"/>
              <a:t> pek çok konuyu çalışmaktadır.</a:t>
            </a:r>
          </a:p>
          <a:p>
            <a:endParaRPr lang="tr-TR" sz="1600" dirty="0"/>
          </a:p>
          <a:p>
            <a:r>
              <a:rPr lang="tr-TR" sz="1600" dirty="0"/>
              <a:t>Belirtmek gerekir ki </a:t>
            </a:r>
            <a:r>
              <a:rPr lang="tr-TR" sz="1600" dirty="0" err="1"/>
              <a:t>paleoantropoloji</a:t>
            </a:r>
            <a:r>
              <a:rPr lang="tr-TR" sz="1600" dirty="0"/>
              <a:t> ve fiziksel antropoloji artık biyolojik antropoloji adı altındadır ve aralarında ayrım çok kalmamıştır.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11C216-C382-F64E-B436-2FB18994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6" y="2921504"/>
            <a:ext cx="6158802" cy="27760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3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80DD30-84B5-8D48-A025-055E5301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0FB1B0-DF64-9E49-B44F-EB14B1F27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Biyolojik antropoloji, insanların evrimsel sürecini çalışmasının yanında elde ettiği veriler uygulamalı olarak gündelik yaşantımıza da sirayet etmektedir.</a:t>
            </a:r>
          </a:p>
          <a:p>
            <a:endParaRPr lang="tr-TR" dirty="0"/>
          </a:p>
          <a:p>
            <a:r>
              <a:rPr lang="tr-TR" dirty="0"/>
              <a:t>Sandalye yükseklikleri, merdiven yapıları, yatak özellikleri vb. ergonomiye uygun şekilde hazırlanmasında fiziksel antropolojinin katkısı vardır.</a:t>
            </a:r>
          </a:p>
        </p:txBody>
      </p:sp>
    </p:spTree>
    <p:extLst>
      <p:ext uri="{BB962C8B-B14F-4D97-AF65-F5344CB8AC3E}">
        <p14:creationId xmlns:p14="http://schemas.microsoft.com/office/powerpoint/2010/main" val="22434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A41A9F-258C-DD44-89AB-5AD90CEC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24938C-3A5C-4047-9D42-DB81C235B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Tarihsel süreç içerisinde biyolojik antropolojik antropolojinin siyasal amaçlarla kullanımı söz konusu olmuştur.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çalışmalar ırkçılık ile ilişkilendirilerek, insanlık tarihinin karanlık olaylarına sebep olmuştur.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Bilimsel olarak «insan ırkları» gibi bir durum olmamasına rağmen toplumlar ve kültürler arasında hiyerarşi kurulmuştur.</a:t>
            </a:r>
          </a:p>
        </p:txBody>
      </p:sp>
    </p:spTree>
    <p:extLst>
      <p:ext uri="{BB962C8B-B14F-4D97-AF65-F5344CB8AC3E}">
        <p14:creationId xmlns:p14="http://schemas.microsoft.com/office/powerpoint/2010/main" val="166695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0ACCDD-5CCF-1F4F-8FBC-9C3B0A7E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endParaRPr lang="tr-TR">
              <a:solidFill>
                <a:srgbClr val="EBEBEB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5D62A33-3535-3F4E-A638-44E71A85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896355"/>
            <a:ext cx="6391533" cy="50652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DBA0D9-6FDB-E045-AE52-FF15A052F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Bunlar burun, saç, kan grubu, ten rengi gibi özelliklere bağlı olarak yapılmıştır.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Antropolojiyle ırk ve ırkçılık arasında </a:t>
            </a:r>
            <a:r>
              <a:rPr lang="tr-TR">
                <a:solidFill>
                  <a:srgbClr val="FFFFFF"/>
                </a:solidFill>
              </a:rPr>
              <a:t>kurulan ilişkinin temeli budur.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0716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</Words>
  <Application>Microsoft Macintosh PowerPoint</Application>
  <PresentationFormat>Geniş ekran</PresentationFormat>
  <Paragraphs>29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 Toplantı Odası</vt:lpstr>
      <vt:lpstr>Sosyal bilimler</vt:lpstr>
      <vt:lpstr>PowerPoint Sunusu</vt:lpstr>
      <vt:lpstr>PowerPoint Sunusu</vt:lpstr>
      <vt:lpstr>Biyolojik Antropoloji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bilimler</dc:title>
  <dc:creator>Zehra Münüsoğlu</dc:creator>
  <cp:lastModifiedBy>Zehra Münüsoğlu</cp:lastModifiedBy>
  <cp:revision>1</cp:revision>
  <dcterms:created xsi:type="dcterms:W3CDTF">2020-07-26T04:51:01Z</dcterms:created>
  <dcterms:modified xsi:type="dcterms:W3CDTF">2020-07-26T04:52:28Z</dcterms:modified>
</cp:coreProperties>
</file>