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6" r:id="rId2"/>
    <p:sldId id="290" r:id="rId3"/>
    <p:sldId id="402" r:id="rId4"/>
    <p:sldId id="291" r:id="rId5"/>
    <p:sldId id="403" r:id="rId6"/>
    <p:sldId id="40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t Atasoy" initials="FA" lastIdx="1" clrIdx="0">
    <p:extLst>
      <p:ext uri="{19B8F6BF-5375-455C-9EA6-DF929625EA0E}">
        <p15:presenceInfo xmlns:p15="http://schemas.microsoft.com/office/powerpoint/2012/main" userId="393e570509190b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2761" autoAdjust="0"/>
  </p:normalViewPr>
  <p:slideViewPr>
    <p:cSldViewPr>
      <p:cViewPr varScale="1">
        <p:scale>
          <a:sx n="64" d="100"/>
          <a:sy n="64" d="100"/>
        </p:scale>
        <p:origin x="20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C2E3-B69C-4E4D-8D37-975F0EF23DCB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BAB7-E97D-43CA-8AB8-A4354C8634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64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904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gölü civarına yerleşmişler ve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Mitanni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Krallığını kurmuşlardır.</a:t>
            </a: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Destan edebiyatı çok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gelişmiştir.Gılgamış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destanını kendi dillerine çevirmişlerdir.</a:t>
            </a:r>
          </a:p>
          <a:p>
            <a:pPr lvl="0"/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Anadoluda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atı ilk kez evcilleştirenlerin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Hurriler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olduğu anlaşılmıştır.</a:t>
            </a: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Mimar ve heykelcilikte ileri bir düzeye gelmişlerdir.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041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045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279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9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dirty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642942"/>
          </a:xfrm>
        </p:spPr>
        <p:txBody>
          <a:bodyPr/>
          <a:lstStyle/>
          <a:p>
            <a:r>
              <a:rPr lang="tr-TR" dirty="0"/>
              <a:t>ANADOLU UYGARLIKLARI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78852" y="-447543"/>
            <a:ext cx="4857783" cy="80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HURRİLER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371600"/>
            <a:ext cx="7848872" cy="457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HURRİLER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83568" y="1700808"/>
            <a:ext cx="82263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dirty="0"/>
              <a:t>Van gölü civarına yerleşmişler ve </a:t>
            </a:r>
            <a:r>
              <a:rPr lang="tr-TR" sz="2800" dirty="0" err="1"/>
              <a:t>Mitanni</a:t>
            </a:r>
            <a:r>
              <a:rPr lang="tr-TR" sz="2800" dirty="0"/>
              <a:t> Krallığını kurmuşlardır.</a:t>
            </a:r>
          </a:p>
          <a:p>
            <a:pPr lvl="0"/>
            <a:r>
              <a:rPr lang="tr-TR" sz="2800" dirty="0"/>
              <a:t>Destan edebiyatı çok </a:t>
            </a:r>
            <a:r>
              <a:rPr lang="tr-TR" sz="2800" dirty="0" err="1"/>
              <a:t>gelişmiştir.Gılgamış</a:t>
            </a:r>
            <a:r>
              <a:rPr lang="tr-TR" sz="2800" dirty="0"/>
              <a:t> destanını kendi dillerine çevirmişlerdir.</a:t>
            </a:r>
          </a:p>
          <a:p>
            <a:pPr lvl="0"/>
            <a:r>
              <a:rPr lang="tr-TR" sz="2800" dirty="0" err="1"/>
              <a:t>Anadoluda</a:t>
            </a:r>
            <a:r>
              <a:rPr lang="tr-TR" sz="2800" dirty="0"/>
              <a:t> atı ilk kez evcilleştirenlerin </a:t>
            </a:r>
            <a:r>
              <a:rPr lang="tr-TR" sz="2800" dirty="0" err="1"/>
              <a:t>Hurriler</a:t>
            </a:r>
            <a:r>
              <a:rPr lang="tr-TR" sz="2800" dirty="0"/>
              <a:t> olduğu anlaşılmıştır.</a:t>
            </a:r>
          </a:p>
          <a:p>
            <a:pPr lvl="0"/>
            <a:r>
              <a:rPr lang="tr-TR" sz="2800" dirty="0"/>
              <a:t>Mimar ve heykelcilikte ileri bir düzeye gelmişlerdir.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5905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2714644" cy="298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http://realhistoryww.com/world_history/ancient/Images_Anatolia/Anatolia_Mitan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720" y="3423059"/>
            <a:ext cx="3857652" cy="3171821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6" y="260648"/>
            <a:ext cx="221457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armenianhighland.com/images/nkarner/nkar_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212976"/>
            <a:ext cx="4429156" cy="3264931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116632"/>
            <a:ext cx="3714776" cy="31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095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620688"/>
            <a:ext cx="8640960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KAYNAKÇA:</a:t>
            </a:r>
          </a:p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endParaRPr lang="tr-TR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Fazıl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Şenol, Türkiye Turizm Coğrafyası, Detay Yayıncılık</a:t>
            </a: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Mehmet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Gürdal, Türkiye Turizm Coğrafyası, </a:t>
            </a: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Nobel Yayıncılık</a:t>
            </a:r>
            <a:endParaRPr lang="tr-T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Gürhan </a:t>
            </a:r>
            <a:r>
              <a:rPr lang="tr-TR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Aktaş, Türkiye Turizm Coğrafyası, Detay </a:t>
            </a: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Yayıncılık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1073</TotalTime>
  <Words>109</Words>
  <Application>Microsoft Office PowerPoint</Application>
  <PresentationFormat>Ekran Gösterisi (4:3)</PresentationFormat>
  <Paragraphs>23</Paragraphs>
  <Slides>6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4" baseType="lpstr">
      <vt:lpstr>Arial</vt:lpstr>
      <vt:lpstr>Calibri</vt:lpstr>
      <vt:lpstr>Constantia</vt:lpstr>
      <vt:lpstr>MS Mincho</vt:lpstr>
      <vt:lpstr>Times New Roman</vt:lpstr>
      <vt:lpstr>Verdana</vt:lpstr>
      <vt:lpstr>Wingdings 2</vt:lpstr>
      <vt:lpstr>Kağıt</vt:lpstr>
      <vt:lpstr>ANADOLU UYGARLIKLARI</vt:lpstr>
      <vt:lpstr>HURRİLER</vt:lpstr>
      <vt:lpstr>HURRİLER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HİTİLER(ETİLER)</dc:title>
  <dc:creator>Microsoft-PC</dc:creator>
  <cp:lastModifiedBy>Fuat Atasoy</cp:lastModifiedBy>
  <cp:revision>146</cp:revision>
  <dcterms:created xsi:type="dcterms:W3CDTF">2013-09-16T15:17:53Z</dcterms:created>
  <dcterms:modified xsi:type="dcterms:W3CDTF">2019-05-02T12:52:09Z</dcterms:modified>
</cp:coreProperties>
</file>