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8"/>
  </p:notesMasterIdLst>
  <p:sldIdLst>
    <p:sldId id="256" r:id="rId2"/>
    <p:sldId id="290" r:id="rId3"/>
    <p:sldId id="402" r:id="rId4"/>
    <p:sldId id="291" r:id="rId5"/>
    <p:sldId id="403" r:id="rId6"/>
    <p:sldId id="40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04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 gölü civarına yerleşmişler ve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Mitanni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Krallığını kurmuşlardır.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Destan edebiyatı çok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gelişmiştir.Gılgamış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destanını kendi dillerine çevirmişlerdir.</a:t>
            </a:r>
          </a:p>
          <a:p>
            <a:pPr lvl="0"/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Anadoluda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atı ilk kez evcilleştirenlerin </a:t>
            </a: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Hurriler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olduğu anlaşılmıştır.</a:t>
            </a:r>
          </a:p>
          <a:p>
            <a:pPr lvl="0"/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Mimar ve heykelcilikte ileri bir düzeye gelmişlerdir.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412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455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279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HURRİLER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371600"/>
            <a:ext cx="7848872" cy="457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HURRİLER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683568" y="1700808"/>
            <a:ext cx="822633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/>
              <a:t>Van gölü civarına yerleşmişler ve </a:t>
            </a:r>
            <a:r>
              <a:rPr lang="tr-TR" sz="2800" dirty="0" err="1"/>
              <a:t>Mitanni</a:t>
            </a:r>
            <a:r>
              <a:rPr lang="tr-TR" sz="2800" dirty="0"/>
              <a:t> Krallığını kurmuşlardır.</a:t>
            </a:r>
          </a:p>
          <a:p>
            <a:pPr lvl="0"/>
            <a:r>
              <a:rPr lang="tr-TR" sz="2800" dirty="0"/>
              <a:t>Destan edebiyatı çok </a:t>
            </a:r>
            <a:r>
              <a:rPr lang="tr-TR" sz="2800" dirty="0" err="1"/>
              <a:t>gelişmiştir.Gılgamış</a:t>
            </a:r>
            <a:r>
              <a:rPr lang="tr-TR" sz="2800" dirty="0"/>
              <a:t> destanını kendi dillerine çevirmişlerdir.</a:t>
            </a:r>
          </a:p>
          <a:p>
            <a:pPr lvl="0"/>
            <a:r>
              <a:rPr lang="tr-TR" sz="2800" dirty="0" err="1"/>
              <a:t>Anadoluda</a:t>
            </a:r>
            <a:r>
              <a:rPr lang="tr-TR" sz="2800" dirty="0"/>
              <a:t> atı ilk kez evcilleştirenlerin </a:t>
            </a:r>
            <a:r>
              <a:rPr lang="tr-TR" sz="2800" dirty="0" err="1"/>
              <a:t>Hurriler</a:t>
            </a:r>
            <a:r>
              <a:rPr lang="tr-TR" sz="2800" dirty="0"/>
              <a:t> olduğu anlaşılmıştır.</a:t>
            </a:r>
          </a:p>
          <a:p>
            <a:pPr lvl="0"/>
            <a:r>
              <a:rPr lang="tr-TR" sz="2800" dirty="0"/>
              <a:t>Mimar ve heykelcilikte ileri bir düzeye gelmişlerdir.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5905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2852"/>
            <a:ext cx="2714644" cy="298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 descr="http://realhistoryww.com/world_history/ancient/Images_Anatolia/Anatolia_Mitann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720" y="3423059"/>
            <a:ext cx="3857652" cy="3171821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216" y="260648"/>
            <a:ext cx="2214578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://www.armenianhighland.com/images/nkarner/nkar_5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3212976"/>
            <a:ext cx="4429156" cy="3264931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984" y="116632"/>
            <a:ext cx="3714776" cy="317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60958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1073</TotalTime>
  <Words>109</Words>
  <Application>Microsoft Office PowerPoint</Application>
  <PresentationFormat>Ekran Gösterisi (4:3)</PresentationFormat>
  <Paragraphs>23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Arial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HURRİLER</vt:lpstr>
      <vt:lpstr>HURRİLER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2019-05-02T12:52:09Z</dcterms:modified>
</cp:coreProperties>
</file>